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cc9b96f47d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d034515c214a14"/>
  </p:sldMasterIdLst>
  <p:sldIdLst>
    <p:sldId xmlns:r="http://schemas.openxmlformats.org/officeDocument/2006/relationships" id="256" r:id="R91fc84ae786948ee"/>
    <p:sldId xmlns:r="http://schemas.openxmlformats.org/officeDocument/2006/relationships" id="257" r:id="R72240124dd6649ec"/>
    <p:sldId xmlns:r="http://schemas.openxmlformats.org/officeDocument/2006/relationships" id="258" r:id="R4f003dbc936f4188"/>
    <p:sldId xmlns:r="http://schemas.openxmlformats.org/officeDocument/2006/relationships" id="259" r:id="Rbcff1145058b4e0a"/>
    <p:sldId xmlns:r="http://schemas.openxmlformats.org/officeDocument/2006/relationships" id="260" r:id="R51a732e529c94051"/>
    <p:sldId xmlns:r="http://schemas.openxmlformats.org/officeDocument/2006/relationships" id="261" r:id="R91bf32681075433e"/>
    <p:sldId xmlns:r="http://schemas.openxmlformats.org/officeDocument/2006/relationships" id="262" r:id="R1e8d70e7dabd45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d034515c214a14" /><Relationship Type="http://schemas.openxmlformats.org/officeDocument/2006/relationships/slide" Target="/ppt/slides/slide1.xml" Id="R91fc84ae786948ee" /><Relationship Type="http://schemas.openxmlformats.org/officeDocument/2006/relationships/slide" Target="/ppt/slides/slide2.xml" Id="R72240124dd6649ec" /><Relationship Type="http://schemas.openxmlformats.org/officeDocument/2006/relationships/slide" Target="/ppt/slides/slide3.xml" Id="R4f003dbc936f4188" /><Relationship Type="http://schemas.openxmlformats.org/officeDocument/2006/relationships/slide" Target="/ppt/slides/slide4.xml" Id="Rbcff1145058b4e0a" /><Relationship Type="http://schemas.openxmlformats.org/officeDocument/2006/relationships/slide" Target="/ppt/slides/slide5.xml" Id="R51a732e529c94051" /><Relationship Type="http://schemas.openxmlformats.org/officeDocument/2006/relationships/slide" Target="/ppt/slides/slide6.xml" Id="R91bf32681075433e" /><Relationship Type="http://schemas.openxmlformats.org/officeDocument/2006/relationships/slide" Target="/ppt/slides/slide7.xml" Id="R1e8d70e7dabd45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ec6c0880a4a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4a9fc955a746a5" /><Relationship Type="http://schemas.openxmlformats.org/officeDocument/2006/relationships/theme" Target="/ppt/slideMasters/theme/theme1.xml" Id="R9ecc050b53a34e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4a9fc955a746a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12143580745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cdae0b0a9740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2b656427714a9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b0f70a2364d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6562c061d4b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eea2da73a48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532ec258243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KANFA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399 093 134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24 656 927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12 640 012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122 228 218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383 918 974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TECHNIP ENERGIES NV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Philip Pedersens vei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00 18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kanfa@kanfa.energy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www.kanfa.energy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983 756 913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KANFA AS</a:t>
            </a:r>
          </a:p>
        </p:txBody>
      </p:sp>
    </p:spTree>
  </p:cSld>
  <p:clrMapOvr>
    <a:masterClrMapping xmlns:a="http://schemas.openxmlformats.org/drawingml/2006/main"/>
  </p:clrMapOvr>
</p:sld>
</file>