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30c54cae574b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2f20981c5d46e5"/>
  </p:sldMasterIdLst>
  <p:sldIdLst>
    <p:sldId xmlns:r="http://schemas.openxmlformats.org/officeDocument/2006/relationships" id="256" r:id="Re57f5265342b4e1a"/>
    <p:sldId xmlns:r="http://schemas.openxmlformats.org/officeDocument/2006/relationships" id="257" r:id="R481f961990b84679"/>
    <p:sldId xmlns:r="http://schemas.openxmlformats.org/officeDocument/2006/relationships" id="258" r:id="R2e101f620b0b4b8d"/>
    <p:sldId xmlns:r="http://schemas.openxmlformats.org/officeDocument/2006/relationships" id="259" r:id="Rec96a202153342fa"/>
    <p:sldId xmlns:r="http://schemas.openxmlformats.org/officeDocument/2006/relationships" id="260" r:id="R305ce6782dce4279"/>
    <p:sldId xmlns:r="http://schemas.openxmlformats.org/officeDocument/2006/relationships" id="261" r:id="R5183840af8504c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2f20981c5d46e5" /><Relationship Type="http://schemas.openxmlformats.org/officeDocument/2006/relationships/slide" Target="/ppt/slides/slide1.xml" Id="Re57f5265342b4e1a" /><Relationship Type="http://schemas.openxmlformats.org/officeDocument/2006/relationships/slide" Target="/ppt/slides/slide2.xml" Id="R481f961990b84679" /><Relationship Type="http://schemas.openxmlformats.org/officeDocument/2006/relationships/slide" Target="/ppt/slides/slide3.xml" Id="R2e101f620b0b4b8d" /><Relationship Type="http://schemas.openxmlformats.org/officeDocument/2006/relationships/slide" Target="/ppt/slides/slide4.xml" Id="Rec96a202153342fa" /><Relationship Type="http://schemas.openxmlformats.org/officeDocument/2006/relationships/slide" Target="/ppt/slides/slide5.xml" Id="R305ce6782dce4279" /><Relationship Type="http://schemas.openxmlformats.org/officeDocument/2006/relationships/slide" Target="/ppt/slides/slide6.xml" Id="R5183840af8504c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afd9516604f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02306217d4d2a" /><Relationship Type="http://schemas.openxmlformats.org/officeDocument/2006/relationships/theme" Target="/ppt/slideMasters/theme/theme1.xml" Id="R99b81230c74344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602306217d4d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00eb8f46e4c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59325fb934c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8b5e0f85b4f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5da4ca0374d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50867f47844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d7a6737724f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