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98c5c834314e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976c91d38446ec"/>
  </p:sldMasterIdLst>
  <p:sldIdLst>
    <p:sldId xmlns:r="http://schemas.openxmlformats.org/officeDocument/2006/relationships" id="256" r:id="R0cf7a0da9eaf4adb"/>
    <p:sldId xmlns:r="http://schemas.openxmlformats.org/officeDocument/2006/relationships" id="257" r:id="R34b78c7cc0e643e7"/>
    <p:sldId xmlns:r="http://schemas.openxmlformats.org/officeDocument/2006/relationships" id="258" r:id="R36d045608a504cba"/>
    <p:sldId xmlns:r="http://schemas.openxmlformats.org/officeDocument/2006/relationships" id="259" r:id="Rfb47ad8be20748ca"/>
    <p:sldId xmlns:r="http://schemas.openxmlformats.org/officeDocument/2006/relationships" id="260" r:id="Ra924cb48735b4f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976c91d38446ec" /><Relationship Type="http://schemas.openxmlformats.org/officeDocument/2006/relationships/slide" Target="/ppt/slides/slide1.xml" Id="R0cf7a0da9eaf4adb" /><Relationship Type="http://schemas.openxmlformats.org/officeDocument/2006/relationships/slide" Target="/ppt/slides/slide2.xml" Id="R34b78c7cc0e643e7" /><Relationship Type="http://schemas.openxmlformats.org/officeDocument/2006/relationships/slide" Target="/ppt/slides/slide3.xml" Id="R36d045608a504cba" /><Relationship Type="http://schemas.openxmlformats.org/officeDocument/2006/relationships/slide" Target="/ppt/slides/slide4.xml" Id="Rfb47ad8be20748ca" /><Relationship Type="http://schemas.openxmlformats.org/officeDocument/2006/relationships/slide" Target="/ppt/slides/slide5.xml" Id="Ra924cb48735b4f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97564dd2914f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b3b827e4b4e35" /><Relationship Type="http://schemas.openxmlformats.org/officeDocument/2006/relationships/theme" Target="/ppt/slideMasters/theme/theme1.xml" Id="R9e9e0b22da5644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7b3b827e4b4e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fd7c3158e40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4a6aa3ef44e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7bdaca92040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f939859d246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afdc5a88b46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HARRY SHIPPING LTD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