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ba8537132d42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a4771094264443"/>
  </p:sldMasterIdLst>
  <p:sldIdLst>
    <p:sldId xmlns:r="http://schemas.openxmlformats.org/officeDocument/2006/relationships" id="256" r:id="R516644918d53473d"/>
    <p:sldId xmlns:r="http://schemas.openxmlformats.org/officeDocument/2006/relationships" id="257" r:id="R4aef1d0b7cc140a1"/>
    <p:sldId xmlns:r="http://schemas.openxmlformats.org/officeDocument/2006/relationships" id="258" r:id="R1d73e4b86fcc4e7f"/>
    <p:sldId xmlns:r="http://schemas.openxmlformats.org/officeDocument/2006/relationships" id="259" r:id="R6437b44fd344452b"/>
    <p:sldId xmlns:r="http://schemas.openxmlformats.org/officeDocument/2006/relationships" id="260" r:id="R709443dfc95d4394"/>
    <p:sldId xmlns:r="http://schemas.openxmlformats.org/officeDocument/2006/relationships" id="261" r:id="Ra1bdc6d662664879"/>
    <p:sldId xmlns:r="http://schemas.openxmlformats.org/officeDocument/2006/relationships" id="262" r:id="R0f3ddcf07d9d46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a4771094264443" /><Relationship Type="http://schemas.openxmlformats.org/officeDocument/2006/relationships/slide" Target="/ppt/slides/slide1.xml" Id="R516644918d53473d" /><Relationship Type="http://schemas.openxmlformats.org/officeDocument/2006/relationships/slide" Target="/ppt/slides/slide2.xml" Id="R4aef1d0b7cc140a1" /><Relationship Type="http://schemas.openxmlformats.org/officeDocument/2006/relationships/slide" Target="/ppt/slides/slide3.xml" Id="R1d73e4b86fcc4e7f" /><Relationship Type="http://schemas.openxmlformats.org/officeDocument/2006/relationships/slide" Target="/ppt/slides/slide4.xml" Id="R6437b44fd344452b" /><Relationship Type="http://schemas.openxmlformats.org/officeDocument/2006/relationships/slide" Target="/ppt/slides/slide5.xml" Id="R709443dfc95d4394" /><Relationship Type="http://schemas.openxmlformats.org/officeDocument/2006/relationships/slide" Target="/ppt/slides/slide6.xml" Id="Ra1bdc6d662664879" /><Relationship Type="http://schemas.openxmlformats.org/officeDocument/2006/relationships/slide" Target="/ppt/slides/slide7.xml" Id="R0f3ddcf07d9d46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5e1949299b4c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2f838af0f4853" /><Relationship Type="http://schemas.openxmlformats.org/officeDocument/2006/relationships/theme" Target="/ppt/slideMasters/theme/theme1.xml" Id="R07f3e12c292f42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b2f838af0f48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fa44cd22946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b74cd71684b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f4a32e91c43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7d7e3f52f4c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2de33bfca46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13b15a4bf44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8683e7be045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BRC.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BRC.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120 680 954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244 655 330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260 058 926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ARNFRED LENNART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Årosveien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alb@brc.as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