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6bb09d113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2204dfea049b7"/>
  </p:sldMasterIdLst>
  <p:sldIdLst>
    <p:sldId xmlns:r="http://schemas.openxmlformats.org/officeDocument/2006/relationships" id="256" r:id="R4d2ffe5f8b9b4fef"/>
    <p:sldId xmlns:r="http://schemas.openxmlformats.org/officeDocument/2006/relationships" id="257" r:id="R019c0af31db34e15"/>
    <p:sldId xmlns:r="http://schemas.openxmlformats.org/officeDocument/2006/relationships" id="258" r:id="R719c444f27c0455d"/>
    <p:sldId xmlns:r="http://schemas.openxmlformats.org/officeDocument/2006/relationships" id="259" r:id="Re1f7f85e1e4f40eb"/>
    <p:sldId xmlns:r="http://schemas.openxmlformats.org/officeDocument/2006/relationships" id="260" r:id="R4785daae0515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2204dfea049b7" /><Relationship Type="http://schemas.openxmlformats.org/officeDocument/2006/relationships/slide" Target="/ppt/slides/slide1.xml" Id="R4d2ffe5f8b9b4fef" /><Relationship Type="http://schemas.openxmlformats.org/officeDocument/2006/relationships/slide" Target="/ppt/slides/slide2.xml" Id="R019c0af31db34e15" /><Relationship Type="http://schemas.openxmlformats.org/officeDocument/2006/relationships/slide" Target="/ppt/slides/slide3.xml" Id="R719c444f27c0455d" /><Relationship Type="http://schemas.openxmlformats.org/officeDocument/2006/relationships/slide" Target="/ppt/slides/slide4.xml" Id="Re1f7f85e1e4f40eb" /><Relationship Type="http://schemas.openxmlformats.org/officeDocument/2006/relationships/slide" Target="/ppt/slides/slide5.xml" Id="R4785daae0515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0402259c4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8fdf6f5de4b05" /><Relationship Type="http://schemas.openxmlformats.org/officeDocument/2006/relationships/theme" Target="/ppt/slideMasters/theme/theme1.xml" Id="R869e6b4e197d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8fdf6f5de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c54f3206e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be9cae885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dc064d989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38e87f238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dc7fb3ddc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