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6eb7913efb4d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0465a6220049a1"/>
  </p:sldMasterIdLst>
  <p:sldIdLst>
    <p:sldId xmlns:r="http://schemas.openxmlformats.org/officeDocument/2006/relationships" id="256" r:id="R1094a25fc1844eca"/>
    <p:sldId xmlns:r="http://schemas.openxmlformats.org/officeDocument/2006/relationships" id="257" r:id="R60dc3f4f9e694aca"/>
    <p:sldId xmlns:r="http://schemas.openxmlformats.org/officeDocument/2006/relationships" id="258" r:id="Re5ba64a8d1084b86"/>
    <p:sldId xmlns:r="http://schemas.openxmlformats.org/officeDocument/2006/relationships" id="259" r:id="R5da5b7de60be4a7b"/>
    <p:sldId xmlns:r="http://schemas.openxmlformats.org/officeDocument/2006/relationships" id="260" r:id="Rc1c756c459074b01"/>
    <p:sldId xmlns:r="http://schemas.openxmlformats.org/officeDocument/2006/relationships" id="261" r:id="R18ed0302b2da48db"/>
    <p:sldId xmlns:r="http://schemas.openxmlformats.org/officeDocument/2006/relationships" id="262" r:id="R2473d4b13c4742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0465a6220049a1" /><Relationship Type="http://schemas.openxmlformats.org/officeDocument/2006/relationships/slide" Target="/ppt/slides/slide1.xml" Id="R1094a25fc1844eca" /><Relationship Type="http://schemas.openxmlformats.org/officeDocument/2006/relationships/slide" Target="/ppt/slides/slide2.xml" Id="R60dc3f4f9e694aca" /><Relationship Type="http://schemas.openxmlformats.org/officeDocument/2006/relationships/slide" Target="/ppt/slides/slide3.xml" Id="Re5ba64a8d1084b86" /><Relationship Type="http://schemas.openxmlformats.org/officeDocument/2006/relationships/slide" Target="/ppt/slides/slide4.xml" Id="R5da5b7de60be4a7b" /><Relationship Type="http://schemas.openxmlformats.org/officeDocument/2006/relationships/slide" Target="/ppt/slides/slide5.xml" Id="Rc1c756c459074b01" /><Relationship Type="http://schemas.openxmlformats.org/officeDocument/2006/relationships/slide" Target="/ppt/slides/slide6.xml" Id="R18ed0302b2da48db" /><Relationship Type="http://schemas.openxmlformats.org/officeDocument/2006/relationships/slide" Target="/ppt/slides/slide7.xml" Id="R2473d4b13c4742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0354e6246c4b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92cabb2ae4859" /><Relationship Type="http://schemas.openxmlformats.org/officeDocument/2006/relationships/theme" Target="/ppt/slideMasters/theme/theme1.xml" Id="R932d4ef83e5344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a92cabb2ae48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9dc7568c942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8f4c6c90f43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0a10ffa6b41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b68484ab445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30311c9d64d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cabf248b441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a0f676a564e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LOFOTHAVN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LOFOTHAVN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9 129 157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3 788 105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1 930 826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61 052 310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SVOLVÆR ØVRE HOLDING AS  –  68,5 %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BACALAO DRIFT AS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LOFOTHAVN AS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RØDSAND HOLDING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www.lofothavn.no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984 036 949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LOFOTHAVN AS</a:t>
            </a:r>
          </a:p>
        </p:txBody>
      </p:sp>
    </p:spTree>
  </p:cSld>
  <p:clrMapOvr>
    <a:masterClrMapping xmlns:a="http://schemas.openxmlformats.org/drawingml/2006/main"/>
  </p:clrMapOvr>
</p:sld>
</file>