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5af0404d0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35952278e44512"/>
  </p:sldMasterIdLst>
  <p:sldIdLst>
    <p:sldId xmlns:r="http://schemas.openxmlformats.org/officeDocument/2006/relationships" id="256" r:id="Rdcf05246f53f49c8"/>
    <p:sldId xmlns:r="http://schemas.openxmlformats.org/officeDocument/2006/relationships" id="257" r:id="Rdf28ec138f934f92"/>
    <p:sldId xmlns:r="http://schemas.openxmlformats.org/officeDocument/2006/relationships" id="258" r:id="Rc24bd31345e442f5"/>
    <p:sldId xmlns:r="http://schemas.openxmlformats.org/officeDocument/2006/relationships" id="259" r:id="R29072700259343c1"/>
    <p:sldId xmlns:r="http://schemas.openxmlformats.org/officeDocument/2006/relationships" id="260" r:id="R88ada2de8d064b53"/>
    <p:sldId xmlns:r="http://schemas.openxmlformats.org/officeDocument/2006/relationships" id="261" r:id="R0606d44da92f46e7"/>
    <p:sldId xmlns:r="http://schemas.openxmlformats.org/officeDocument/2006/relationships" id="262" r:id="R539f6a55e6ad4d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5952278e44512" /><Relationship Type="http://schemas.openxmlformats.org/officeDocument/2006/relationships/slide" Target="/ppt/slides/slide1.xml" Id="Rdcf05246f53f49c8" /><Relationship Type="http://schemas.openxmlformats.org/officeDocument/2006/relationships/slide" Target="/ppt/slides/slide2.xml" Id="Rdf28ec138f934f92" /><Relationship Type="http://schemas.openxmlformats.org/officeDocument/2006/relationships/slide" Target="/ppt/slides/slide3.xml" Id="Rc24bd31345e442f5" /><Relationship Type="http://schemas.openxmlformats.org/officeDocument/2006/relationships/slide" Target="/ppt/slides/slide4.xml" Id="R29072700259343c1" /><Relationship Type="http://schemas.openxmlformats.org/officeDocument/2006/relationships/slide" Target="/ppt/slides/slide5.xml" Id="R88ada2de8d064b53" /><Relationship Type="http://schemas.openxmlformats.org/officeDocument/2006/relationships/slide" Target="/ppt/slides/slide6.xml" Id="R0606d44da92f46e7" /><Relationship Type="http://schemas.openxmlformats.org/officeDocument/2006/relationships/slide" Target="/ppt/slides/slide7.xml" Id="R539f6a55e6ad4d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cc27a7ff040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836769a814fb0" /><Relationship Type="http://schemas.openxmlformats.org/officeDocument/2006/relationships/theme" Target="/ppt/slideMasters/theme/theme1.xml" Id="Rc9e26f6cb91c4f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836769a814f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e22698a1941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fd35ddf71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7ec40c1c444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41b5ca82e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c981153dc4e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a8b3efe9a48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71b0ca765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 SUNDAL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SUNDAL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−1 912 622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10 292 810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SUNDAL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HEIDEMANN SUNDAL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HEIDEMANN SUNDAL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82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sivasund@online.no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984 057 679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SUNDAL HOLDING AS</a:t>
            </a:r>
          </a:p>
        </p:txBody>
      </p:sp>
    </p:spTree>
  </p:cSld>
  <p:clrMapOvr>
    <a:masterClrMapping xmlns:a="http://schemas.openxmlformats.org/drawingml/2006/main"/>
  </p:clrMapOvr>
</p:sld>
</file>