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60d6b88f8f42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4ff0d4a7034e25"/>
  </p:sldMasterIdLst>
  <p:sldIdLst>
    <p:sldId xmlns:r="http://schemas.openxmlformats.org/officeDocument/2006/relationships" id="256" r:id="R26486fc6e9e84c3f"/>
    <p:sldId xmlns:r="http://schemas.openxmlformats.org/officeDocument/2006/relationships" id="257" r:id="Rccb5e344ac194d62"/>
    <p:sldId xmlns:r="http://schemas.openxmlformats.org/officeDocument/2006/relationships" id="258" r:id="R140c05f7d64b412b"/>
    <p:sldId xmlns:r="http://schemas.openxmlformats.org/officeDocument/2006/relationships" id="259" r:id="R7723935453d44554"/>
    <p:sldId xmlns:r="http://schemas.openxmlformats.org/officeDocument/2006/relationships" id="260" r:id="Rd2bbb9910fb940d7"/>
    <p:sldId xmlns:r="http://schemas.openxmlformats.org/officeDocument/2006/relationships" id="261" r:id="R33dbfd4c44f84249"/>
    <p:sldId xmlns:r="http://schemas.openxmlformats.org/officeDocument/2006/relationships" id="262" r:id="Re94ae9fc2b7c43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4ff0d4a7034e25" /><Relationship Type="http://schemas.openxmlformats.org/officeDocument/2006/relationships/slide" Target="/ppt/slides/slide1.xml" Id="R26486fc6e9e84c3f" /><Relationship Type="http://schemas.openxmlformats.org/officeDocument/2006/relationships/slide" Target="/ppt/slides/slide2.xml" Id="Rccb5e344ac194d62" /><Relationship Type="http://schemas.openxmlformats.org/officeDocument/2006/relationships/slide" Target="/ppt/slides/slide3.xml" Id="R140c05f7d64b412b" /><Relationship Type="http://schemas.openxmlformats.org/officeDocument/2006/relationships/slide" Target="/ppt/slides/slide4.xml" Id="R7723935453d44554" /><Relationship Type="http://schemas.openxmlformats.org/officeDocument/2006/relationships/slide" Target="/ppt/slides/slide5.xml" Id="Rd2bbb9910fb940d7" /><Relationship Type="http://schemas.openxmlformats.org/officeDocument/2006/relationships/slide" Target="/ppt/slides/slide6.xml" Id="R33dbfd4c44f84249" /><Relationship Type="http://schemas.openxmlformats.org/officeDocument/2006/relationships/slide" Target="/ppt/slides/slide7.xml" Id="Re94ae9fc2b7c43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e24255daa543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ae9d92c5946ab" /><Relationship Type="http://schemas.openxmlformats.org/officeDocument/2006/relationships/theme" Target="/ppt/slideMasters/theme/theme1.xml" Id="R01ddf734a14d47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1ae9d92c5946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f724b0fd24c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1ca1c074c45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fa3e9dabc47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e8ebe0c7a4d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81d6592c541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9b91e1c464d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7f70c19fa4d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KARLSSONS GRAVE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KARLSSONS GRAVE OG VEDLIKEHOLD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14 725 048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932 502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303 094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5 088 023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15 041 890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KARL LENNART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THOMAS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KARL LENNART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LARS-OVE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984 064 713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