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e4d0dc8af24d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c6a26d02a04d2c"/>
  </p:sldMasterIdLst>
  <p:sldIdLst>
    <p:sldId xmlns:r="http://schemas.openxmlformats.org/officeDocument/2006/relationships" id="256" r:id="R06a899b739aa42b1"/>
    <p:sldId xmlns:r="http://schemas.openxmlformats.org/officeDocument/2006/relationships" id="257" r:id="Ra67a4c2165264bb6"/>
    <p:sldId xmlns:r="http://schemas.openxmlformats.org/officeDocument/2006/relationships" id="258" r:id="R1f15f7b0c8854ba1"/>
    <p:sldId xmlns:r="http://schemas.openxmlformats.org/officeDocument/2006/relationships" id="259" r:id="R66556faa7f484fda"/>
    <p:sldId xmlns:r="http://schemas.openxmlformats.org/officeDocument/2006/relationships" id="260" r:id="Rc40933e24ffc497e"/>
    <p:sldId xmlns:r="http://schemas.openxmlformats.org/officeDocument/2006/relationships" id="261" r:id="R4ae65bbd80a44bb0"/>
    <p:sldId xmlns:r="http://schemas.openxmlformats.org/officeDocument/2006/relationships" id="262" r:id="Rc76d2ecd00134d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c6a26d02a04d2c" /><Relationship Type="http://schemas.openxmlformats.org/officeDocument/2006/relationships/slide" Target="/ppt/slides/slide1.xml" Id="R06a899b739aa42b1" /><Relationship Type="http://schemas.openxmlformats.org/officeDocument/2006/relationships/slide" Target="/ppt/slides/slide2.xml" Id="Ra67a4c2165264bb6" /><Relationship Type="http://schemas.openxmlformats.org/officeDocument/2006/relationships/slide" Target="/ppt/slides/slide3.xml" Id="R1f15f7b0c8854ba1" /><Relationship Type="http://schemas.openxmlformats.org/officeDocument/2006/relationships/slide" Target="/ppt/slides/slide4.xml" Id="R66556faa7f484fda" /><Relationship Type="http://schemas.openxmlformats.org/officeDocument/2006/relationships/slide" Target="/ppt/slides/slide5.xml" Id="Rc40933e24ffc497e" /><Relationship Type="http://schemas.openxmlformats.org/officeDocument/2006/relationships/slide" Target="/ppt/slides/slide6.xml" Id="R4ae65bbd80a44bb0" /><Relationship Type="http://schemas.openxmlformats.org/officeDocument/2006/relationships/slide" Target="/ppt/slides/slide7.xml" Id="Rc76d2ecd00134d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b2c4d20fbe4d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9957a440d4fb5" /><Relationship Type="http://schemas.openxmlformats.org/officeDocument/2006/relationships/theme" Target="/ppt/slideMasters/theme/theme1.xml" Id="Rf727b1a5f7a84e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09957a440d4f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91a8ad56e49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ac8a4e9da44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01e31e7164f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4a397814740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75133645f46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a33e688904c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4e3afe70d45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YACTHERS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YACTHERS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354 720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187 505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581 835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T-ZYM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Wilberg &amp; Akerhaugen AS, Prinsens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stemre@stemre.no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984 091 613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