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523f118fc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ad69cd8b940da"/>
  </p:sldMasterIdLst>
  <p:sldIdLst>
    <p:sldId xmlns:r="http://schemas.openxmlformats.org/officeDocument/2006/relationships" id="256" r:id="R0ec10e94a4f54e88"/>
    <p:sldId xmlns:r="http://schemas.openxmlformats.org/officeDocument/2006/relationships" id="257" r:id="Rc336462d95a24a7e"/>
    <p:sldId xmlns:r="http://schemas.openxmlformats.org/officeDocument/2006/relationships" id="258" r:id="Rb3afc5674769483f"/>
    <p:sldId xmlns:r="http://schemas.openxmlformats.org/officeDocument/2006/relationships" id="259" r:id="R40d47c13a48f4263"/>
    <p:sldId xmlns:r="http://schemas.openxmlformats.org/officeDocument/2006/relationships" id="260" r:id="Rfb5ededb59f14c60"/>
    <p:sldId xmlns:r="http://schemas.openxmlformats.org/officeDocument/2006/relationships" id="261" r:id="R84f8360df96b45ed"/>
    <p:sldId xmlns:r="http://schemas.openxmlformats.org/officeDocument/2006/relationships" id="262" r:id="R78ec141c3237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ad69cd8b940da" /><Relationship Type="http://schemas.openxmlformats.org/officeDocument/2006/relationships/slide" Target="/ppt/slides/slide1.xml" Id="R0ec10e94a4f54e88" /><Relationship Type="http://schemas.openxmlformats.org/officeDocument/2006/relationships/slide" Target="/ppt/slides/slide2.xml" Id="Rc336462d95a24a7e" /><Relationship Type="http://schemas.openxmlformats.org/officeDocument/2006/relationships/slide" Target="/ppt/slides/slide3.xml" Id="Rb3afc5674769483f" /><Relationship Type="http://schemas.openxmlformats.org/officeDocument/2006/relationships/slide" Target="/ppt/slides/slide4.xml" Id="R40d47c13a48f4263" /><Relationship Type="http://schemas.openxmlformats.org/officeDocument/2006/relationships/slide" Target="/ppt/slides/slide5.xml" Id="Rfb5ededb59f14c60" /><Relationship Type="http://schemas.openxmlformats.org/officeDocument/2006/relationships/slide" Target="/ppt/slides/slide6.xml" Id="R84f8360df96b45ed" /><Relationship Type="http://schemas.openxmlformats.org/officeDocument/2006/relationships/slide" Target="/ppt/slides/slide7.xml" Id="R78ec141c3237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a7a65c06e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346b688ae4ebf" /><Relationship Type="http://schemas.openxmlformats.org/officeDocument/2006/relationships/theme" Target="/ppt/slideMasters/theme/theme1.xml" Id="R6638d0398a8d4e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346b688ae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4eb999e1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553fbef3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ab655d78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7ed6aa4d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4e14c8de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4ddb7ca57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1fa089849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LIONHEART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LIONHEART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4 657 592 000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195 816 000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MIETTINEN RICHARD  –  57,8 %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MIETTINEN VICTOR L  –  38,3 %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LAKSEKJØN ANNE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Vestfoldgaten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post@lionheart.as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www.lionheart.as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984 115 113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LIONHEART AS</a:t>
            </a:r>
          </a:p>
        </p:txBody>
      </p:sp>
    </p:spTree>
  </p:cSld>
  <p:clrMapOvr>
    <a:masterClrMapping xmlns:a="http://schemas.openxmlformats.org/drawingml/2006/main"/>
  </p:clrMapOvr>
</p:sld>
</file>