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1f6497f2246438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d7bdf62a48e4c2c"/>
  </p:sldMasterIdLst>
  <p:sldIdLst>
    <p:sldId xmlns:r="http://schemas.openxmlformats.org/officeDocument/2006/relationships" id="256" r:id="Ra538d8b42ec14469"/>
    <p:sldId xmlns:r="http://schemas.openxmlformats.org/officeDocument/2006/relationships" id="257" r:id="R931291eb0c47444a"/>
    <p:sldId xmlns:r="http://schemas.openxmlformats.org/officeDocument/2006/relationships" id="258" r:id="R83b01b5132d84cfa"/>
    <p:sldId xmlns:r="http://schemas.openxmlformats.org/officeDocument/2006/relationships" id="259" r:id="Re4ca980cc4274413"/>
    <p:sldId xmlns:r="http://schemas.openxmlformats.org/officeDocument/2006/relationships" id="260" r:id="R5fea1e8835094f5c"/>
    <p:sldId xmlns:r="http://schemas.openxmlformats.org/officeDocument/2006/relationships" id="261" r:id="Rc171cb61e6654e05"/>
    <p:sldId xmlns:r="http://schemas.openxmlformats.org/officeDocument/2006/relationships" id="262" r:id="Rebd4ef9748de427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7bdf62a48e4c2c" /><Relationship Type="http://schemas.openxmlformats.org/officeDocument/2006/relationships/slide" Target="/ppt/slides/slide1.xml" Id="Ra538d8b42ec14469" /><Relationship Type="http://schemas.openxmlformats.org/officeDocument/2006/relationships/slide" Target="/ppt/slides/slide2.xml" Id="R931291eb0c47444a" /><Relationship Type="http://schemas.openxmlformats.org/officeDocument/2006/relationships/slide" Target="/ppt/slides/slide3.xml" Id="R83b01b5132d84cfa" /><Relationship Type="http://schemas.openxmlformats.org/officeDocument/2006/relationships/slide" Target="/ppt/slides/slide4.xml" Id="Re4ca980cc4274413" /><Relationship Type="http://schemas.openxmlformats.org/officeDocument/2006/relationships/slide" Target="/ppt/slides/slide5.xml" Id="R5fea1e8835094f5c" /><Relationship Type="http://schemas.openxmlformats.org/officeDocument/2006/relationships/slide" Target="/ppt/slides/slide6.xml" Id="Rc171cb61e6654e05" /><Relationship Type="http://schemas.openxmlformats.org/officeDocument/2006/relationships/slide" Target="/ppt/slides/slide7.xml" Id="Rebd4ef9748de427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d2597216ac479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b2cec2fbb54dd4" /><Relationship Type="http://schemas.openxmlformats.org/officeDocument/2006/relationships/theme" Target="/ppt/slideMasters/theme/theme1.xml" Id="R644f89c30dc6451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b2cec2fbb54dd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6b54c8665c4a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7f5e2a851d432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70c2b2bc52445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7d14af89e44c1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e4f03149344c0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04a5803d23455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54a1390844432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SNIPTIND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SNIPTIND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SNIPTIND HOLDING AS ble etablert [år] og holder til i Mo I Rana.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SNIPTIND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SNIPTIND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SNIPTIND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−209 594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1 815 036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75 810 470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79 632 850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SNIPTIND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HJORTHEN PER GUNNAR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HJORTHEN HARALD RYGH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HJORTHEN HILDE RYGH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HJORTHEN INGEBORG RYGH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HJORTHEN HARALD RYGH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HJORTHEN HILDE RYGH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SNIPTIND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Skoginspektør Nilsens vei 2D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8622 Mo I Rana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12 76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per.gunnar@bilalliansen.no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984 122 691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SNIPTIND HOLDING AS</a:t>
            </a:r>
          </a:p>
        </p:txBody>
      </p:sp>
    </p:spTree>
  </p:cSld>
  <p:clrMapOvr>
    <a:masterClrMapping xmlns:a="http://schemas.openxmlformats.org/drawingml/2006/main"/>
  </p:clrMapOvr>
</p:sld>
</file>