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087050ca21649f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922eb380f5f4e87"/>
  </p:sldMasterIdLst>
  <p:sldIdLst>
    <p:sldId xmlns:r="http://schemas.openxmlformats.org/officeDocument/2006/relationships" id="256" r:id="R7884291785a04685"/>
    <p:sldId xmlns:r="http://schemas.openxmlformats.org/officeDocument/2006/relationships" id="257" r:id="Ra575d042cfb74418"/>
    <p:sldId xmlns:r="http://schemas.openxmlformats.org/officeDocument/2006/relationships" id="258" r:id="R874feeb961c340ec"/>
    <p:sldId xmlns:r="http://schemas.openxmlformats.org/officeDocument/2006/relationships" id="259" r:id="R881064ea49dc4882"/>
    <p:sldId xmlns:r="http://schemas.openxmlformats.org/officeDocument/2006/relationships" id="260" r:id="R013d7d2653ff4aa2"/>
    <p:sldId xmlns:r="http://schemas.openxmlformats.org/officeDocument/2006/relationships" id="261" r:id="R66b7245621894e0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922eb380f5f4e87" /><Relationship Type="http://schemas.openxmlformats.org/officeDocument/2006/relationships/slide" Target="/ppt/slides/slide1.xml" Id="R7884291785a04685" /><Relationship Type="http://schemas.openxmlformats.org/officeDocument/2006/relationships/slide" Target="/ppt/slides/slide2.xml" Id="Ra575d042cfb74418" /><Relationship Type="http://schemas.openxmlformats.org/officeDocument/2006/relationships/slide" Target="/ppt/slides/slide3.xml" Id="R874feeb961c340ec" /><Relationship Type="http://schemas.openxmlformats.org/officeDocument/2006/relationships/slide" Target="/ppt/slides/slide4.xml" Id="R881064ea49dc4882" /><Relationship Type="http://schemas.openxmlformats.org/officeDocument/2006/relationships/slide" Target="/ppt/slides/slide5.xml" Id="R013d7d2653ff4aa2" /><Relationship Type="http://schemas.openxmlformats.org/officeDocument/2006/relationships/slide" Target="/ppt/slides/slide6.xml" Id="R66b7245621894e0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e334ab407d0452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58a3f3ec084eb2" /><Relationship Type="http://schemas.openxmlformats.org/officeDocument/2006/relationships/theme" Target="/ppt/slideMasters/theme/theme1.xml" Id="Raec79be8f0c64bd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e58a3f3ec084eb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a4b6300ddf431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0e6a373bb741f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2f4b53216b4b8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f47559f91141a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71e98c985e4e4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3a511273484e4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AMERGIN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AMERGIN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AMERGIN INVEST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AMERGIN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AMERGIN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AMERGIN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2020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−12 715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39 616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978 128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978 128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AMERGIN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984 151 713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AMERGIN INVEST AS</a:t>
            </a:r>
          </a:p>
        </p:txBody>
      </p:sp>
    </p:spTree>
  </p:cSld>
  <p:clrMapOvr>
    <a:masterClrMapping xmlns:a="http://schemas.openxmlformats.org/drawingml/2006/main"/>
  </p:clrMapOvr>
</p:sld>
</file>