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4591a9040b4f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7e0e9a2954292"/>
  </p:sldMasterIdLst>
  <p:sldIdLst>
    <p:sldId xmlns:r="http://schemas.openxmlformats.org/officeDocument/2006/relationships" id="256" r:id="Rd7cb8d201b014dbd"/>
    <p:sldId xmlns:r="http://schemas.openxmlformats.org/officeDocument/2006/relationships" id="257" r:id="R539bc0cb9f4b4c6d"/>
    <p:sldId xmlns:r="http://schemas.openxmlformats.org/officeDocument/2006/relationships" id="258" r:id="R0324e921989e4a7b"/>
    <p:sldId xmlns:r="http://schemas.openxmlformats.org/officeDocument/2006/relationships" id="259" r:id="Rdc8155f9b8364e6a"/>
    <p:sldId xmlns:r="http://schemas.openxmlformats.org/officeDocument/2006/relationships" id="260" r:id="Rdf3587cfd27d478d"/>
    <p:sldId xmlns:r="http://schemas.openxmlformats.org/officeDocument/2006/relationships" id="261" r:id="Rddd87d4f27894a80"/>
    <p:sldId xmlns:r="http://schemas.openxmlformats.org/officeDocument/2006/relationships" id="262" r:id="Rdf7a3c38fb6b49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7e0e9a2954292" /><Relationship Type="http://schemas.openxmlformats.org/officeDocument/2006/relationships/slide" Target="/ppt/slides/slide1.xml" Id="Rd7cb8d201b014dbd" /><Relationship Type="http://schemas.openxmlformats.org/officeDocument/2006/relationships/slide" Target="/ppt/slides/slide2.xml" Id="R539bc0cb9f4b4c6d" /><Relationship Type="http://schemas.openxmlformats.org/officeDocument/2006/relationships/slide" Target="/ppt/slides/slide3.xml" Id="R0324e921989e4a7b" /><Relationship Type="http://schemas.openxmlformats.org/officeDocument/2006/relationships/slide" Target="/ppt/slides/slide4.xml" Id="Rdc8155f9b8364e6a" /><Relationship Type="http://schemas.openxmlformats.org/officeDocument/2006/relationships/slide" Target="/ppt/slides/slide5.xml" Id="Rdf3587cfd27d478d" /><Relationship Type="http://schemas.openxmlformats.org/officeDocument/2006/relationships/slide" Target="/ppt/slides/slide6.xml" Id="Rddd87d4f27894a80" /><Relationship Type="http://schemas.openxmlformats.org/officeDocument/2006/relationships/slide" Target="/ppt/slides/slide7.xml" Id="Rdf7a3c38fb6b49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117482ef74e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8b867c32d4137" /><Relationship Type="http://schemas.openxmlformats.org/officeDocument/2006/relationships/theme" Target="/ppt/slideMasters/theme/theme1.xml" Id="R6db41529f92e4b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88b867c32d41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9249c782540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37e5637944a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301c896924b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a0486a8aa49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ca772fc0d4c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9eae302be4f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78422bd4d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SENTER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−473 287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6 900 477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38 930 289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50 704 916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ASTRA NORGE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REME AS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ASTRA NOVA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BRG Eiendom AS, 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SENTER INVEST AS</a:t>
            </a:r>
          </a:p>
        </p:txBody>
      </p:sp>
    </p:spTree>
  </p:cSld>
  <p:clrMapOvr>
    <a:masterClrMapping xmlns:a="http://schemas.openxmlformats.org/drawingml/2006/main"/>
  </p:clrMapOvr>
</p:sld>
</file>