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28c627e3ffe4c0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1b566e779e41b2"/>
  </p:sldMasterIdLst>
  <p:sldIdLst>
    <p:sldId xmlns:r="http://schemas.openxmlformats.org/officeDocument/2006/relationships" id="256" r:id="R3f8148af9bea4aff"/>
    <p:sldId xmlns:r="http://schemas.openxmlformats.org/officeDocument/2006/relationships" id="257" r:id="Rd55e9333df224c8b"/>
    <p:sldId xmlns:r="http://schemas.openxmlformats.org/officeDocument/2006/relationships" id="258" r:id="R5a34fd27182b48bb"/>
    <p:sldId xmlns:r="http://schemas.openxmlformats.org/officeDocument/2006/relationships" id="259" r:id="R2e630dc6bfe14831"/>
    <p:sldId xmlns:r="http://schemas.openxmlformats.org/officeDocument/2006/relationships" id="260" r:id="Rc75f4baf243949bb"/>
    <p:sldId xmlns:r="http://schemas.openxmlformats.org/officeDocument/2006/relationships" id="261" r:id="R3876f18849024562"/>
    <p:sldId xmlns:r="http://schemas.openxmlformats.org/officeDocument/2006/relationships" id="262" r:id="R85752c6842884be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1b566e779e41b2" /><Relationship Type="http://schemas.openxmlformats.org/officeDocument/2006/relationships/slide" Target="/ppt/slides/slide1.xml" Id="R3f8148af9bea4aff" /><Relationship Type="http://schemas.openxmlformats.org/officeDocument/2006/relationships/slide" Target="/ppt/slides/slide2.xml" Id="Rd55e9333df224c8b" /><Relationship Type="http://schemas.openxmlformats.org/officeDocument/2006/relationships/slide" Target="/ppt/slides/slide3.xml" Id="R5a34fd27182b48bb" /><Relationship Type="http://schemas.openxmlformats.org/officeDocument/2006/relationships/slide" Target="/ppt/slides/slide4.xml" Id="R2e630dc6bfe14831" /><Relationship Type="http://schemas.openxmlformats.org/officeDocument/2006/relationships/slide" Target="/ppt/slides/slide5.xml" Id="Rc75f4baf243949bb" /><Relationship Type="http://schemas.openxmlformats.org/officeDocument/2006/relationships/slide" Target="/ppt/slides/slide6.xml" Id="R3876f18849024562" /><Relationship Type="http://schemas.openxmlformats.org/officeDocument/2006/relationships/slide" Target="/ppt/slides/slide7.xml" Id="R85752c6842884be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2b0f6ce9b24f0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096d73aa84a4f" /><Relationship Type="http://schemas.openxmlformats.org/officeDocument/2006/relationships/theme" Target="/ppt/slideMasters/theme/theme1.xml" Id="R95740c87ae3a47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4096d73aa84a4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67e00e51549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515153aa84b7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6e8117d2e64ab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6fa51f4633495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c1333dfc2548f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e7005f4c7d4c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631aa4f5234bf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CONSPECTUM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CONSPECTUM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−824 368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26 606 378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44 856 225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56 991 347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AASNE ARVIDSDOTTER TROØIEN  –  30,6 %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ARNE ARVIDSSØNN TROØIEN  –  30,6 %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SIGNE ARVIDSDOTTER TROØIEN  –  30,6 %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ARVID STRAND  –  8,2 %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Sandgata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7012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krutthuset@astrand.no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984 238 002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CONSPECTUM AS</a:t>
            </a:r>
          </a:p>
        </p:txBody>
      </p:sp>
    </p:spTree>
  </p:cSld>
  <p:clrMapOvr>
    <a:masterClrMapping xmlns:a="http://schemas.openxmlformats.org/drawingml/2006/main"/>
  </p:clrMapOvr>
</p:sld>
</file>