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c72d63a32b47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efc3cf7f764eb3"/>
  </p:sldMasterIdLst>
  <p:sldIdLst>
    <p:sldId xmlns:r="http://schemas.openxmlformats.org/officeDocument/2006/relationships" id="256" r:id="Rb915612641424ee9"/>
    <p:sldId xmlns:r="http://schemas.openxmlformats.org/officeDocument/2006/relationships" id="257" r:id="Rf14f7d673f604e14"/>
    <p:sldId xmlns:r="http://schemas.openxmlformats.org/officeDocument/2006/relationships" id="258" r:id="R08010b86a81846d8"/>
    <p:sldId xmlns:r="http://schemas.openxmlformats.org/officeDocument/2006/relationships" id="259" r:id="R04bd7ea8eae84f69"/>
    <p:sldId xmlns:r="http://schemas.openxmlformats.org/officeDocument/2006/relationships" id="260" r:id="R5f488f64d2e74322"/>
    <p:sldId xmlns:r="http://schemas.openxmlformats.org/officeDocument/2006/relationships" id="261" r:id="Rb6d84a1d769a44c7"/>
    <p:sldId xmlns:r="http://schemas.openxmlformats.org/officeDocument/2006/relationships" id="262" r:id="R6ac2348ff85e40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efc3cf7f764eb3" /><Relationship Type="http://schemas.openxmlformats.org/officeDocument/2006/relationships/slide" Target="/ppt/slides/slide1.xml" Id="Rb915612641424ee9" /><Relationship Type="http://schemas.openxmlformats.org/officeDocument/2006/relationships/slide" Target="/ppt/slides/slide2.xml" Id="Rf14f7d673f604e14" /><Relationship Type="http://schemas.openxmlformats.org/officeDocument/2006/relationships/slide" Target="/ppt/slides/slide3.xml" Id="R08010b86a81846d8" /><Relationship Type="http://schemas.openxmlformats.org/officeDocument/2006/relationships/slide" Target="/ppt/slides/slide4.xml" Id="R04bd7ea8eae84f69" /><Relationship Type="http://schemas.openxmlformats.org/officeDocument/2006/relationships/slide" Target="/ppt/slides/slide5.xml" Id="R5f488f64d2e74322" /><Relationship Type="http://schemas.openxmlformats.org/officeDocument/2006/relationships/slide" Target="/ppt/slides/slide6.xml" Id="Rb6d84a1d769a44c7" /><Relationship Type="http://schemas.openxmlformats.org/officeDocument/2006/relationships/slide" Target="/ppt/slides/slide7.xml" Id="R6ac2348ff85e40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b7655214f040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67ef0f30fe43c0" /><Relationship Type="http://schemas.openxmlformats.org/officeDocument/2006/relationships/theme" Target="/ppt/slideMasters/theme/theme1.xml" Id="Rc5c04b111d6d48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67ef0f30fe43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384a2730a4f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477bb03e540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3d8ee5e84e45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5eb950c84141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19e76bf93f4ab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e3099d2ddb48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3b8b6f086f41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BODØ MARKISE OG PERSIENNEFABRIKK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MARKISE OG PERSIENNEFABRIKK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BODØ MARKISE OG PERSIENNEFABRIKK AS ble etablert [år] og holder til i Bodø.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MARKISE OG PERSIENNEFABRIKK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MARKISE OG PERSIENNEFABRIKK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MARKISE OG PERSIENNEFABRIKK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20 009 570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−302 416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−334 254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2 126 430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4 413 041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MARKISE OG PERSIENNEFABRIKK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BJARNESEN AS  –  31,8 %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HENRIKSEN TOR JOHAN  –  27,3 %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HENRIKSEN AS  –  22,7 %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HANSEN TONJE  –  9,1 %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HENRIKSENGÅRDEN AS  –  9,1 %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MARKISE OG PERSIENNEFABRIKK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Dreyfushammarn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8012 Bodø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52 41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www.bmp.as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984 336 039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MARKISE OG PERSIENNEFABRIKK AS</a:t>
            </a:r>
          </a:p>
        </p:txBody>
      </p:sp>
    </p:spTree>
  </p:cSld>
  <p:clrMapOvr>
    <a:masterClrMapping xmlns:a="http://schemas.openxmlformats.org/drawingml/2006/main"/>
  </p:clrMapOvr>
</p:sld>
</file>