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4df9149be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5128cc992496d"/>
  </p:sldMasterIdLst>
  <p:sldIdLst>
    <p:sldId xmlns:r="http://schemas.openxmlformats.org/officeDocument/2006/relationships" id="256" r:id="Rcd6736ebaaca4ffd"/>
    <p:sldId xmlns:r="http://schemas.openxmlformats.org/officeDocument/2006/relationships" id="257" r:id="Rd1c0caaf63164978"/>
    <p:sldId xmlns:r="http://schemas.openxmlformats.org/officeDocument/2006/relationships" id="258" r:id="Rc41665ec69b648b6"/>
    <p:sldId xmlns:r="http://schemas.openxmlformats.org/officeDocument/2006/relationships" id="259" r:id="R49ec763185b14781"/>
    <p:sldId xmlns:r="http://schemas.openxmlformats.org/officeDocument/2006/relationships" id="260" r:id="R5238ccfe0086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5128cc992496d" /><Relationship Type="http://schemas.openxmlformats.org/officeDocument/2006/relationships/slide" Target="/ppt/slides/slide1.xml" Id="Rcd6736ebaaca4ffd" /><Relationship Type="http://schemas.openxmlformats.org/officeDocument/2006/relationships/slide" Target="/ppt/slides/slide2.xml" Id="Rd1c0caaf63164978" /><Relationship Type="http://schemas.openxmlformats.org/officeDocument/2006/relationships/slide" Target="/ppt/slides/slide3.xml" Id="Rc41665ec69b648b6" /><Relationship Type="http://schemas.openxmlformats.org/officeDocument/2006/relationships/slide" Target="/ppt/slides/slide4.xml" Id="R49ec763185b14781" /><Relationship Type="http://schemas.openxmlformats.org/officeDocument/2006/relationships/slide" Target="/ppt/slides/slide5.xml" Id="R5238ccfe0086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52efccfcf43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e0cc37e424565" /><Relationship Type="http://schemas.openxmlformats.org/officeDocument/2006/relationships/theme" Target="/ppt/slideMasters/theme/theme1.xml" Id="Rabe0a3e517a0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fe0cc37e42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da3b46c1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0f2097c2f44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32c7491c04d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3d4ffcb28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5a6c1f217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