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64748234c747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a675ebbfad4258"/>
  </p:sldMasterIdLst>
  <p:sldIdLst>
    <p:sldId xmlns:r="http://schemas.openxmlformats.org/officeDocument/2006/relationships" id="256" r:id="Rcabfca43fc10490f"/>
    <p:sldId xmlns:r="http://schemas.openxmlformats.org/officeDocument/2006/relationships" id="257" r:id="Rcb807886db39412c"/>
    <p:sldId xmlns:r="http://schemas.openxmlformats.org/officeDocument/2006/relationships" id="258" r:id="Rff8c4ef3751e4c07"/>
    <p:sldId xmlns:r="http://schemas.openxmlformats.org/officeDocument/2006/relationships" id="259" r:id="R87952ce02cae4b0c"/>
    <p:sldId xmlns:r="http://schemas.openxmlformats.org/officeDocument/2006/relationships" id="260" r:id="R03e091bc80264906"/>
    <p:sldId xmlns:r="http://schemas.openxmlformats.org/officeDocument/2006/relationships" id="261" r:id="Rb05a493a57554f82"/>
    <p:sldId xmlns:r="http://schemas.openxmlformats.org/officeDocument/2006/relationships" id="262" r:id="R2bce058140fc48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a675ebbfad4258" /><Relationship Type="http://schemas.openxmlformats.org/officeDocument/2006/relationships/slide" Target="/ppt/slides/slide1.xml" Id="Rcabfca43fc10490f" /><Relationship Type="http://schemas.openxmlformats.org/officeDocument/2006/relationships/slide" Target="/ppt/slides/slide2.xml" Id="Rcb807886db39412c" /><Relationship Type="http://schemas.openxmlformats.org/officeDocument/2006/relationships/slide" Target="/ppt/slides/slide3.xml" Id="Rff8c4ef3751e4c07" /><Relationship Type="http://schemas.openxmlformats.org/officeDocument/2006/relationships/slide" Target="/ppt/slides/slide4.xml" Id="R87952ce02cae4b0c" /><Relationship Type="http://schemas.openxmlformats.org/officeDocument/2006/relationships/slide" Target="/ppt/slides/slide5.xml" Id="R03e091bc80264906" /><Relationship Type="http://schemas.openxmlformats.org/officeDocument/2006/relationships/slide" Target="/ppt/slides/slide6.xml" Id="Rb05a493a57554f82" /><Relationship Type="http://schemas.openxmlformats.org/officeDocument/2006/relationships/slide" Target="/ppt/slides/slide7.xml" Id="R2bce058140fc48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a8d2d27c3a4e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2b8497a4b40b5" /><Relationship Type="http://schemas.openxmlformats.org/officeDocument/2006/relationships/theme" Target="/ppt/slideMasters/theme/theme1.xml" Id="Rb40d035f8b0447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f2b8497a4b40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9b9313bac48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f0f111ec24d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5860abad841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8d49b9d2d48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5a2caa37a40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eeecf63df4f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fb4eb337c4f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JANUS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JANUS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−170 181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−111 180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2 374 652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2 374 652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BJERKÅS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Andøyfaret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07 22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984 418 639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JANUS INVEST AS</a:t>
            </a:r>
          </a:p>
        </p:txBody>
      </p:sp>
    </p:spTree>
  </p:cSld>
  <p:clrMapOvr>
    <a:masterClrMapping xmlns:a="http://schemas.openxmlformats.org/drawingml/2006/main"/>
  </p:clrMapOvr>
</p:sld>
</file>