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9fba36ac6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a28014ffe46f4"/>
  </p:sldMasterIdLst>
  <p:sldIdLst>
    <p:sldId xmlns:r="http://schemas.openxmlformats.org/officeDocument/2006/relationships" id="256" r:id="R79e0cbed22494ed6"/>
    <p:sldId xmlns:r="http://schemas.openxmlformats.org/officeDocument/2006/relationships" id="257" r:id="R4dbcc63e00a042e1"/>
    <p:sldId xmlns:r="http://schemas.openxmlformats.org/officeDocument/2006/relationships" id="258" r:id="Rdaffb218df2b45b7"/>
    <p:sldId xmlns:r="http://schemas.openxmlformats.org/officeDocument/2006/relationships" id="259" r:id="R58a978f3a2af4713"/>
    <p:sldId xmlns:r="http://schemas.openxmlformats.org/officeDocument/2006/relationships" id="260" r:id="Re3471bbc20604297"/>
    <p:sldId xmlns:r="http://schemas.openxmlformats.org/officeDocument/2006/relationships" id="261" r:id="R37094144cd7c4bf0"/>
    <p:sldId xmlns:r="http://schemas.openxmlformats.org/officeDocument/2006/relationships" id="262" r:id="R392ea99159b4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a28014ffe46f4" /><Relationship Type="http://schemas.openxmlformats.org/officeDocument/2006/relationships/slide" Target="/ppt/slides/slide1.xml" Id="R79e0cbed22494ed6" /><Relationship Type="http://schemas.openxmlformats.org/officeDocument/2006/relationships/slide" Target="/ppt/slides/slide2.xml" Id="R4dbcc63e00a042e1" /><Relationship Type="http://schemas.openxmlformats.org/officeDocument/2006/relationships/slide" Target="/ppt/slides/slide3.xml" Id="Rdaffb218df2b45b7" /><Relationship Type="http://schemas.openxmlformats.org/officeDocument/2006/relationships/slide" Target="/ppt/slides/slide4.xml" Id="R58a978f3a2af4713" /><Relationship Type="http://schemas.openxmlformats.org/officeDocument/2006/relationships/slide" Target="/ppt/slides/slide5.xml" Id="Re3471bbc20604297" /><Relationship Type="http://schemas.openxmlformats.org/officeDocument/2006/relationships/slide" Target="/ppt/slides/slide6.xml" Id="R37094144cd7c4bf0" /><Relationship Type="http://schemas.openxmlformats.org/officeDocument/2006/relationships/slide" Target="/ppt/slides/slide7.xml" Id="R392ea99159b4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6dcff2786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6e8684e94ba8" /><Relationship Type="http://schemas.openxmlformats.org/officeDocument/2006/relationships/theme" Target="/ppt/slideMasters/theme/theme1.xml" Id="R43b1ef6fd4b4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d6e8684e9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72470927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4e2fe1e2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b9d71f121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1ffbc3a6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9f10d9f04e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36ffe1e8d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12241bfa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ZXY SPORT TRACKING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ZXY SPORT TRACKING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CHYRONHEGO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Inngangg C, Ingvald Ystgaards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stian.dahl@chyron.com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zxy.no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ZXY SPORT TRACKING AS</a:t>
            </a:r>
          </a:p>
        </p:txBody>
      </p:sp>
    </p:spTree>
  </p:cSld>
  <p:clrMapOvr>
    <a:masterClrMapping xmlns:a="http://schemas.openxmlformats.org/drawingml/2006/main"/>
  </p:clrMapOvr>
</p:sld>
</file>