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fcd372fb6f4f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6b456b92fa494f"/>
  </p:sldMasterIdLst>
  <p:sldIdLst>
    <p:sldId xmlns:r="http://schemas.openxmlformats.org/officeDocument/2006/relationships" id="256" r:id="R9c495e12f03c4f99"/>
    <p:sldId xmlns:r="http://schemas.openxmlformats.org/officeDocument/2006/relationships" id="257" r:id="R22ed44b574b14b1b"/>
    <p:sldId xmlns:r="http://schemas.openxmlformats.org/officeDocument/2006/relationships" id="258" r:id="R3d3f6b2f77f54e9e"/>
    <p:sldId xmlns:r="http://schemas.openxmlformats.org/officeDocument/2006/relationships" id="259" r:id="R0dedc4dd900c4439"/>
    <p:sldId xmlns:r="http://schemas.openxmlformats.org/officeDocument/2006/relationships" id="260" r:id="R5d736a53bc6b4668"/>
    <p:sldId xmlns:r="http://schemas.openxmlformats.org/officeDocument/2006/relationships" id="261" r:id="Rbb61e2c521ac490a"/>
    <p:sldId xmlns:r="http://schemas.openxmlformats.org/officeDocument/2006/relationships" id="262" r:id="Rcb96912a9b0848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6b456b92fa494f" /><Relationship Type="http://schemas.openxmlformats.org/officeDocument/2006/relationships/slide" Target="/ppt/slides/slide1.xml" Id="R9c495e12f03c4f99" /><Relationship Type="http://schemas.openxmlformats.org/officeDocument/2006/relationships/slide" Target="/ppt/slides/slide2.xml" Id="R22ed44b574b14b1b" /><Relationship Type="http://schemas.openxmlformats.org/officeDocument/2006/relationships/slide" Target="/ppt/slides/slide3.xml" Id="R3d3f6b2f77f54e9e" /><Relationship Type="http://schemas.openxmlformats.org/officeDocument/2006/relationships/slide" Target="/ppt/slides/slide4.xml" Id="R0dedc4dd900c4439" /><Relationship Type="http://schemas.openxmlformats.org/officeDocument/2006/relationships/slide" Target="/ppt/slides/slide5.xml" Id="R5d736a53bc6b4668" /><Relationship Type="http://schemas.openxmlformats.org/officeDocument/2006/relationships/slide" Target="/ppt/slides/slide6.xml" Id="Rbb61e2c521ac490a" /><Relationship Type="http://schemas.openxmlformats.org/officeDocument/2006/relationships/slide" Target="/ppt/slides/slide7.xml" Id="Rcb96912a9b0848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101c9030a945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dfd4f0806f42b1" /><Relationship Type="http://schemas.openxmlformats.org/officeDocument/2006/relationships/theme" Target="/ppt/slideMasters/theme/theme1.xml" Id="R752fe66114b444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dfd4f0806f42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9220ccd56a4b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d43a234a9648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c8c46fdc114d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2619f8aa1b4a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7ece4dbbb241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d74204a4ee44e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069a92022043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VASETSENTERET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VASETSENTERET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VASETSENTERET AS ble etablert [år] og holder til i Røn.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VASETSENTERET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VASETSENTERET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VASETSENTERET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43 821 661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4 264 364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3 713 375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37 609 448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47 257 016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VASETSENTERET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LASSKOGEN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VASETSENTERET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2960 Røn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36 30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984 459 343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VASETSENTERET AS</a:t>
            </a:r>
          </a:p>
        </p:txBody>
      </p:sp>
    </p:spTree>
  </p:cSld>
  <p:clrMapOvr>
    <a:masterClrMapping xmlns:a="http://schemas.openxmlformats.org/drawingml/2006/main"/>
  </p:clrMapOvr>
</p:sld>
</file>