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04fe98a0644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4065fabc946ed"/>
  </p:sldMasterIdLst>
  <p:sldIdLst>
    <p:sldId xmlns:r="http://schemas.openxmlformats.org/officeDocument/2006/relationships" id="256" r:id="R1b85c93e2bb2477d"/>
    <p:sldId xmlns:r="http://schemas.openxmlformats.org/officeDocument/2006/relationships" id="257" r:id="R78f2e27ddb3544ef"/>
    <p:sldId xmlns:r="http://schemas.openxmlformats.org/officeDocument/2006/relationships" id="258" r:id="R207338511c134fa8"/>
    <p:sldId xmlns:r="http://schemas.openxmlformats.org/officeDocument/2006/relationships" id="259" r:id="R04ebafd1b52b4c18"/>
    <p:sldId xmlns:r="http://schemas.openxmlformats.org/officeDocument/2006/relationships" id="260" r:id="R7ebca8700c40455f"/>
    <p:sldId xmlns:r="http://schemas.openxmlformats.org/officeDocument/2006/relationships" id="261" r:id="R2ce49b72d3444be5"/>
    <p:sldId xmlns:r="http://schemas.openxmlformats.org/officeDocument/2006/relationships" id="262" r:id="R11e9bcbf91de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4065fabc946ed" /><Relationship Type="http://schemas.openxmlformats.org/officeDocument/2006/relationships/slide" Target="/ppt/slides/slide1.xml" Id="R1b85c93e2bb2477d" /><Relationship Type="http://schemas.openxmlformats.org/officeDocument/2006/relationships/slide" Target="/ppt/slides/slide2.xml" Id="R78f2e27ddb3544ef" /><Relationship Type="http://schemas.openxmlformats.org/officeDocument/2006/relationships/slide" Target="/ppt/slides/slide3.xml" Id="R207338511c134fa8" /><Relationship Type="http://schemas.openxmlformats.org/officeDocument/2006/relationships/slide" Target="/ppt/slides/slide4.xml" Id="R04ebafd1b52b4c18" /><Relationship Type="http://schemas.openxmlformats.org/officeDocument/2006/relationships/slide" Target="/ppt/slides/slide5.xml" Id="R7ebca8700c40455f" /><Relationship Type="http://schemas.openxmlformats.org/officeDocument/2006/relationships/slide" Target="/ppt/slides/slide6.xml" Id="R2ce49b72d3444be5" /><Relationship Type="http://schemas.openxmlformats.org/officeDocument/2006/relationships/slide" Target="/ppt/slides/slide7.xml" Id="R11e9bcbf91de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6cdcc9853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e3dcd34a24812" /><Relationship Type="http://schemas.openxmlformats.org/officeDocument/2006/relationships/theme" Target="/ppt/slideMasters/theme/theme1.xml" Id="Ra0736952e4b8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e3dcd34a2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541410647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28eb3e555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346c6765745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6ae9161d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3ead6a84d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e7d7c3ab442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4f652cef5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