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0c78426ecb4a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0f4c3330d491b"/>
  </p:sldMasterIdLst>
  <p:sldIdLst>
    <p:sldId xmlns:r="http://schemas.openxmlformats.org/officeDocument/2006/relationships" id="256" r:id="Rdf8a8c02e6ce4df6"/>
    <p:sldId xmlns:r="http://schemas.openxmlformats.org/officeDocument/2006/relationships" id="257" r:id="Rb5b7a701c8764188"/>
    <p:sldId xmlns:r="http://schemas.openxmlformats.org/officeDocument/2006/relationships" id="258" r:id="Raabaca28f19347ba"/>
    <p:sldId xmlns:r="http://schemas.openxmlformats.org/officeDocument/2006/relationships" id="259" r:id="R227c2b164e0d47d8"/>
    <p:sldId xmlns:r="http://schemas.openxmlformats.org/officeDocument/2006/relationships" id="260" r:id="Ra047416f406342a4"/>
    <p:sldId xmlns:r="http://schemas.openxmlformats.org/officeDocument/2006/relationships" id="261" r:id="R34dc3dcc511b46c7"/>
    <p:sldId xmlns:r="http://schemas.openxmlformats.org/officeDocument/2006/relationships" id="262" r:id="R8af8ed9089e341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0f4c3330d491b" /><Relationship Type="http://schemas.openxmlformats.org/officeDocument/2006/relationships/slide" Target="/ppt/slides/slide1.xml" Id="Rdf8a8c02e6ce4df6" /><Relationship Type="http://schemas.openxmlformats.org/officeDocument/2006/relationships/slide" Target="/ppt/slides/slide2.xml" Id="Rb5b7a701c8764188" /><Relationship Type="http://schemas.openxmlformats.org/officeDocument/2006/relationships/slide" Target="/ppt/slides/slide3.xml" Id="Raabaca28f19347ba" /><Relationship Type="http://schemas.openxmlformats.org/officeDocument/2006/relationships/slide" Target="/ppt/slides/slide4.xml" Id="R227c2b164e0d47d8" /><Relationship Type="http://schemas.openxmlformats.org/officeDocument/2006/relationships/slide" Target="/ppt/slides/slide5.xml" Id="Ra047416f406342a4" /><Relationship Type="http://schemas.openxmlformats.org/officeDocument/2006/relationships/slide" Target="/ppt/slides/slide6.xml" Id="R34dc3dcc511b46c7" /><Relationship Type="http://schemas.openxmlformats.org/officeDocument/2006/relationships/slide" Target="/ppt/slides/slide7.xml" Id="R8af8ed9089e341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9df787bf1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f82900ade4b03" /><Relationship Type="http://schemas.openxmlformats.org/officeDocument/2006/relationships/theme" Target="/ppt/slideMasters/theme/theme1.xml" Id="R3f85ecfdc7254f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4f82900ade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3c1f4b33f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bf6144e74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a210ff870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f41a813eb45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7fe0bb6a4c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a01f18cd541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978758e8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