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22926ba0ab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d88ac52f0a40a3"/>
  </p:sldMasterIdLst>
  <p:sldIdLst>
    <p:sldId xmlns:r="http://schemas.openxmlformats.org/officeDocument/2006/relationships" id="256" r:id="R4098ed52931348b5"/>
    <p:sldId xmlns:r="http://schemas.openxmlformats.org/officeDocument/2006/relationships" id="257" r:id="Rf92172b7b9e94898"/>
    <p:sldId xmlns:r="http://schemas.openxmlformats.org/officeDocument/2006/relationships" id="258" r:id="R1e69d1f7f5204ef5"/>
    <p:sldId xmlns:r="http://schemas.openxmlformats.org/officeDocument/2006/relationships" id="259" r:id="R2e9b9cab735c4ce2"/>
    <p:sldId xmlns:r="http://schemas.openxmlformats.org/officeDocument/2006/relationships" id="260" r:id="R7ae5f2e3a6c64c78"/>
    <p:sldId xmlns:r="http://schemas.openxmlformats.org/officeDocument/2006/relationships" id="261" r:id="Rf57d9e261e604a68"/>
    <p:sldId xmlns:r="http://schemas.openxmlformats.org/officeDocument/2006/relationships" id="262" r:id="Rd110279d77ac47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88ac52f0a40a3" /><Relationship Type="http://schemas.openxmlformats.org/officeDocument/2006/relationships/slide" Target="/ppt/slides/slide1.xml" Id="R4098ed52931348b5" /><Relationship Type="http://schemas.openxmlformats.org/officeDocument/2006/relationships/slide" Target="/ppt/slides/slide2.xml" Id="Rf92172b7b9e94898" /><Relationship Type="http://schemas.openxmlformats.org/officeDocument/2006/relationships/slide" Target="/ppt/slides/slide3.xml" Id="R1e69d1f7f5204ef5" /><Relationship Type="http://schemas.openxmlformats.org/officeDocument/2006/relationships/slide" Target="/ppt/slides/slide4.xml" Id="R2e9b9cab735c4ce2" /><Relationship Type="http://schemas.openxmlformats.org/officeDocument/2006/relationships/slide" Target="/ppt/slides/slide5.xml" Id="R7ae5f2e3a6c64c78" /><Relationship Type="http://schemas.openxmlformats.org/officeDocument/2006/relationships/slide" Target="/ppt/slides/slide6.xml" Id="Rf57d9e261e604a68" /><Relationship Type="http://schemas.openxmlformats.org/officeDocument/2006/relationships/slide" Target="/ppt/slides/slide7.xml" Id="Rd110279d77ac47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dfd4b329b47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408dd8ae74309" /><Relationship Type="http://schemas.openxmlformats.org/officeDocument/2006/relationships/theme" Target="/ppt/slideMasters/theme/theme1.xml" Id="Rf4e4c9dcd03e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408dd8ae7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29fbb862b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3398ecbdc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b78794dc5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631ff0f2840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beed0a08645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e42e91d75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b140eb83f49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