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f7afb40dc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8e79fa28f43a3"/>
  </p:sldMasterIdLst>
  <p:sldIdLst>
    <p:sldId xmlns:r="http://schemas.openxmlformats.org/officeDocument/2006/relationships" id="256" r:id="Rc28d87b7af88433f"/>
    <p:sldId xmlns:r="http://schemas.openxmlformats.org/officeDocument/2006/relationships" id="257" r:id="Rf3e9b6314683435c"/>
    <p:sldId xmlns:r="http://schemas.openxmlformats.org/officeDocument/2006/relationships" id="258" r:id="Rf683f496a8024e3a"/>
    <p:sldId xmlns:r="http://schemas.openxmlformats.org/officeDocument/2006/relationships" id="259" r:id="R0a65bc43639b4990"/>
    <p:sldId xmlns:r="http://schemas.openxmlformats.org/officeDocument/2006/relationships" id="260" r:id="R5e232678e9204a0d"/>
    <p:sldId xmlns:r="http://schemas.openxmlformats.org/officeDocument/2006/relationships" id="261" r:id="Ra6443e0f386a4e01"/>
    <p:sldId xmlns:r="http://schemas.openxmlformats.org/officeDocument/2006/relationships" id="262" r:id="R103fdf140dcb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8e79fa28f43a3" /><Relationship Type="http://schemas.openxmlformats.org/officeDocument/2006/relationships/slide" Target="/ppt/slides/slide1.xml" Id="Rc28d87b7af88433f" /><Relationship Type="http://schemas.openxmlformats.org/officeDocument/2006/relationships/slide" Target="/ppt/slides/slide2.xml" Id="Rf3e9b6314683435c" /><Relationship Type="http://schemas.openxmlformats.org/officeDocument/2006/relationships/slide" Target="/ppt/slides/slide3.xml" Id="Rf683f496a8024e3a" /><Relationship Type="http://schemas.openxmlformats.org/officeDocument/2006/relationships/slide" Target="/ppt/slides/slide4.xml" Id="R0a65bc43639b4990" /><Relationship Type="http://schemas.openxmlformats.org/officeDocument/2006/relationships/slide" Target="/ppt/slides/slide5.xml" Id="R5e232678e9204a0d" /><Relationship Type="http://schemas.openxmlformats.org/officeDocument/2006/relationships/slide" Target="/ppt/slides/slide6.xml" Id="Ra6443e0f386a4e01" /><Relationship Type="http://schemas.openxmlformats.org/officeDocument/2006/relationships/slide" Target="/ppt/slides/slide7.xml" Id="R103fdf140dcb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2a803a2fc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be3e63dcf4cee" /><Relationship Type="http://schemas.openxmlformats.org/officeDocument/2006/relationships/theme" Target="/ppt/slideMasters/theme/theme1.xml" Id="R3bc0e33af2f048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be3e63dcf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7e1a7da9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b86de3d69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5f7a2fdc6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af2e12d14a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8dbb6854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d689172b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404ad4785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BUØY BAKERI &amp; KONDITORI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BAKERI &amp; KONDITORI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16 275 550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2 750 537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3 187 684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13 847 267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JO-KRISTER RASMUSSEN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IDLAND RASMUSSEN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Fregattveien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54 72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post@buoybakeri.no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984 633 718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BUØY BAKERI &amp; KONDITORI AS</a:t>
            </a:r>
          </a:p>
        </p:txBody>
      </p:sp>
    </p:spTree>
  </p:cSld>
  <p:clrMapOvr>
    <a:masterClrMapping xmlns:a="http://schemas.openxmlformats.org/drawingml/2006/main"/>
  </p:clrMapOvr>
</p:sld>
</file>