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8742c0ea194c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e7673daff84553"/>
  </p:sldMasterIdLst>
  <p:sldIdLst>
    <p:sldId xmlns:r="http://schemas.openxmlformats.org/officeDocument/2006/relationships" id="256" r:id="Rf5cceb9fad154052"/>
    <p:sldId xmlns:r="http://schemas.openxmlformats.org/officeDocument/2006/relationships" id="257" r:id="R33462463a79649b7"/>
    <p:sldId xmlns:r="http://schemas.openxmlformats.org/officeDocument/2006/relationships" id="258" r:id="R84bbbad395c143d5"/>
    <p:sldId xmlns:r="http://schemas.openxmlformats.org/officeDocument/2006/relationships" id="259" r:id="Ra3d334c13daa41f9"/>
    <p:sldId xmlns:r="http://schemas.openxmlformats.org/officeDocument/2006/relationships" id="260" r:id="R1db3682e76f84f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7673daff84553" /><Relationship Type="http://schemas.openxmlformats.org/officeDocument/2006/relationships/slide" Target="/ppt/slides/slide1.xml" Id="Rf5cceb9fad154052" /><Relationship Type="http://schemas.openxmlformats.org/officeDocument/2006/relationships/slide" Target="/ppt/slides/slide2.xml" Id="R33462463a79649b7" /><Relationship Type="http://schemas.openxmlformats.org/officeDocument/2006/relationships/slide" Target="/ppt/slides/slide3.xml" Id="R84bbbad395c143d5" /><Relationship Type="http://schemas.openxmlformats.org/officeDocument/2006/relationships/slide" Target="/ppt/slides/slide4.xml" Id="Ra3d334c13daa41f9" /><Relationship Type="http://schemas.openxmlformats.org/officeDocument/2006/relationships/slide" Target="/ppt/slides/slide5.xml" Id="R1db3682e76f84f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03a3657b5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ce0a38f5845e1" /><Relationship Type="http://schemas.openxmlformats.org/officeDocument/2006/relationships/theme" Target="/ppt/slideMasters/theme/theme1.xml" Id="R39d1cf341a3f4e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0ce0a38f5845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635c3960e49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2ea4a8bbc48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6fa188c8740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34b31cee6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7703ef29943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