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850402b2c41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ed8fe427f4aec"/>
  </p:sldMasterIdLst>
  <p:sldIdLst>
    <p:sldId xmlns:r="http://schemas.openxmlformats.org/officeDocument/2006/relationships" id="256" r:id="R41160df80530463c"/>
    <p:sldId xmlns:r="http://schemas.openxmlformats.org/officeDocument/2006/relationships" id="257" r:id="Rad7f17fb4a91442c"/>
    <p:sldId xmlns:r="http://schemas.openxmlformats.org/officeDocument/2006/relationships" id="258" r:id="R6e757979fe7c4622"/>
    <p:sldId xmlns:r="http://schemas.openxmlformats.org/officeDocument/2006/relationships" id="259" r:id="Rd4057e734add4162"/>
    <p:sldId xmlns:r="http://schemas.openxmlformats.org/officeDocument/2006/relationships" id="260" r:id="Ra72a1a9dee1a4d6a"/>
    <p:sldId xmlns:r="http://schemas.openxmlformats.org/officeDocument/2006/relationships" id="261" r:id="Rbd9e2b4890ee4c07"/>
    <p:sldId xmlns:r="http://schemas.openxmlformats.org/officeDocument/2006/relationships" id="262" r:id="Rd3391c853d46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ed8fe427f4aec" /><Relationship Type="http://schemas.openxmlformats.org/officeDocument/2006/relationships/slide" Target="/ppt/slides/slide1.xml" Id="R41160df80530463c" /><Relationship Type="http://schemas.openxmlformats.org/officeDocument/2006/relationships/slide" Target="/ppt/slides/slide2.xml" Id="Rad7f17fb4a91442c" /><Relationship Type="http://schemas.openxmlformats.org/officeDocument/2006/relationships/slide" Target="/ppt/slides/slide3.xml" Id="R6e757979fe7c4622" /><Relationship Type="http://schemas.openxmlformats.org/officeDocument/2006/relationships/slide" Target="/ppt/slides/slide4.xml" Id="Rd4057e734add4162" /><Relationship Type="http://schemas.openxmlformats.org/officeDocument/2006/relationships/slide" Target="/ppt/slides/slide5.xml" Id="Ra72a1a9dee1a4d6a" /><Relationship Type="http://schemas.openxmlformats.org/officeDocument/2006/relationships/slide" Target="/ppt/slides/slide6.xml" Id="Rbd9e2b4890ee4c07" /><Relationship Type="http://schemas.openxmlformats.org/officeDocument/2006/relationships/slide" Target="/ppt/slides/slide7.xml" Id="Rd3391c853d46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52edfe5ed1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03d793ab942d3" /><Relationship Type="http://schemas.openxmlformats.org/officeDocument/2006/relationships/theme" Target="/ppt/slideMasters/theme/theme1.xml" Id="R7c8721229b2e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03d793ab942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798e81fcc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b164f4894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220dd1203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59238bb14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a8474f63f4b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96194b13947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5f9941e4f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