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acba7aa77740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8fc8d23c2e429a"/>
  </p:sldMasterIdLst>
  <p:sldIdLst>
    <p:sldId xmlns:r="http://schemas.openxmlformats.org/officeDocument/2006/relationships" id="256" r:id="R817a0f5c4a014ff6"/>
    <p:sldId xmlns:r="http://schemas.openxmlformats.org/officeDocument/2006/relationships" id="257" r:id="Rb8f8af17f119498d"/>
    <p:sldId xmlns:r="http://schemas.openxmlformats.org/officeDocument/2006/relationships" id="258" r:id="R7c84e149a61c4cd1"/>
    <p:sldId xmlns:r="http://schemas.openxmlformats.org/officeDocument/2006/relationships" id="259" r:id="Rb03438263c124b25"/>
    <p:sldId xmlns:r="http://schemas.openxmlformats.org/officeDocument/2006/relationships" id="260" r:id="Rb73b80a0f7494a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8fc8d23c2e429a" /><Relationship Type="http://schemas.openxmlformats.org/officeDocument/2006/relationships/slide" Target="/ppt/slides/slide1.xml" Id="R817a0f5c4a014ff6" /><Relationship Type="http://schemas.openxmlformats.org/officeDocument/2006/relationships/slide" Target="/ppt/slides/slide2.xml" Id="Rb8f8af17f119498d" /><Relationship Type="http://schemas.openxmlformats.org/officeDocument/2006/relationships/slide" Target="/ppt/slides/slide3.xml" Id="R7c84e149a61c4cd1" /><Relationship Type="http://schemas.openxmlformats.org/officeDocument/2006/relationships/slide" Target="/ppt/slides/slide4.xml" Id="Rb03438263c124b25" /><Relationship Type="http://schemas.openxmlformats.org/officeDocument/2006/relationships/slide" Target="/ppt/slides/slide5.xml" Id="Rb73b80a0f7494a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fd462f1f7e4d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433c32f064ff4" /><Relationship Type="http://schemas.openxmlformats.org/officeDocument/2006/relationships/theme" Target="/ppt/slideMasters/theme/theme1.xml" Id="Rb72f3ca955e04d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0433c32f064f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1bd52a48c46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4bed5854a44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b7229281645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b0dc9a7e04f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00fbf1b1b4a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 FJELLKRO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 FJELLKRO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984 880 340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