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a6e971cb7e41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28fa03e224416b"/>
  </p:sldMasterIdLst>
  <p:sldIdLst>
    <p:sldId xmlns:r="http://schemas.openxmlformats.org/officeDocument/2006/relationships" id="256" r:id="Rcd94e4985e0148c3"/>
    <p:sldId xmlns:r="http://schemas.openxmlformats.org/officeDocument/2006/relationships" id="257" r:id="R3789adec9f924596"/>
    <p:sldId xmlns:r="http://schemas.openxmlformats.org/officeDocument/2006/relationships" id="258" r:id="Rdc969af2ea1d4f19"/>
    <p:sldId xmlns:r="http://schemas.openxmlformats.org/officeDocument/2006/relationships" id="259" r:id="R1ebd1a0a7d9c4b9b"/>
    <p:sldId xmlns:r="http://schemas.openxmlformats.org/officeDocument/2006/relationships" id="260" r:id="R642640910b914a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28fa03e224416b" /><Relationship Type="http://schemas.openxmlformats.org/officeDocument/2006/relationships/slide" Target="/ppt/slides/slide1.xml" Id="Rcd94e4985e0148c3" /><Relationship Type="http://schemas.openxmlformats.org/officeDocument/2006/relationships/slide" Target="/ppt/slides/slide2.xml" Id="R3789adec9f924596" /><Relationship Type="http://schemas.openxmlformats.org/officeDocument/2006/relationships/slide" Target="/ppt/slides/slide3.xml" Id="Rdc969af2ea1d4f19" /><Relationship Type="http://schemas.openxmlformats.org/officeDocument/2006/relationships/slide" Target="/ppt/slides/slide4.xml" Id="R1ebd1a0a7d9c4b9b" /><Relationship Type="http://schemas.openxmlformats.org/officeDocument/2006/relationships/slide" Target="/ppt/slides/slide5.xml" Id="R642640910b914a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238bc5344748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ef9ec3b1648f4" /><Relationship Type="http://schemas.openxmlformats.org/officeDocument/2006/relationships/theme" Target="/ppt/slideMasters/theme/theme1.xml" Id="R53d4738805e74f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6ef9ec3b1648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0a872a8c847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22e2289794f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4aebb418548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050f9714742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debeed9b74d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ANUND DYRUD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ANUND DYRUD ble etablert [år] og holder til i Gvarv.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Hørtevegen 327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3810 Gvarv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95 56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984 919 085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ANUND DYRUD</a:t>
            </a:r>
          </a:p>
        </p:txBody>
      </p:sp>
    </p:spTree>
  </p:cSld>
  <p:clrMapOvr>
    <a:masterClrMapping xmlns:a="http://schemas.openxmlformats.org/drawingml/2006/main"/>
  </p:clrMapOvr>
</p:sld>
</file>