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a97059ea9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fbae9dd9e459d"/>
  </p:sldMasterIdLst>
  <p:sldIdLst>
    <p:sldId xmlns:r="http://schemas.openxmlformats.org/officeDocument/2006/relationships" id="256" r:id="R7290c4d6f39d4ddf"/>
    <p:sldId xmlns:r="http://schemas.openxmlformats.org/officeDocument/2006/relationships" id="257" r:id="Rda51ed0d74434dc9"/>
    <p:sldId xmlns:r="http://schemas.openxmlformats.org/officeDocument/2006/relationships" id="258" r:id="R6c5775cf8da048bd"/>
    <p:sldId xmlns:r="http://schemas.openxmlformats.org/officeDocument/2006/relationships" id="259" r:id="Rb5e181b7b177439f"/>
    <p:sldId xmlns:r="http://schemas.openxmlformats.org/officeDocument/2006/relationships" id="260" r:id="R1605a16c774f45ae"/>
    <p:sldId xmlns:r="http://schemas.openxmlformats.org/officeDocument/2006/relationships" id="261" r:id="Rcbb587ce6d33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fbae9dd9e459d" /><Relationship Type="http://schemas.openxmlformats.org/officeDocument/2006/relationships/slide" Target="/ppt/slides/slide1.xml" Id="R7290c4d6f39d4ddf" /><Relationship Type="http://schemas.openxmlformats.org/officeDocument/2006/relationships/slide" Target="/ppt/slides/slide2.xml" Id="Rda51ed0d74434dc9" /><Relationship Type="http://schemas.openxmlformats.org/officeDocument/2006/relationships/slide" Target="/ppt/slides/slide3.xml" Id="R6c5775cf8da048bd" /><Relationship Type="http://schemas.openxmlformats.org/officeDocument/2006/relationships/slide" Target="/ppt/slides/slide4.xml" Id="Rb5e181b7b177439f" /><Relationship Type="http://schemas.openxmlformats.org/officeDocument/2006/relationships/slide" Target="/ppt/slides/slide5.xml" Id="R1605a16c774f45ae" /><Relationship Type="http://schemas.openxmlformats.org/officeDocument/2006/relationships/slide" Target="/ppt/slides/slide6.xml" Id="Rcbb587ce6d33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dddc81c9e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883ca6f945c8" /><Relationship Type="http://schemas.openxmlformats.org/officeDocument/2006/relationships/theme" Target="/ppt/slideMasters/theme/theme1.xml" Id="R32c1e110c05c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2883ca6f9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cfd013ff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15252b36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253404477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72ed42c14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3cfdbcec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3b9e66ad5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