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a82bda2cd349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716eca5ce047c4"/>
  </p:sldMasterIdLst>
  <p:sldIdLst>
    <p:sldId xmlns:r="http://schemas.openxmlformats.org/officeDocument/2006/relationships" id="256" r:id="Rd913ff68273e4729"/>
    <p:sldId xmlns:r="http://schemas.openxmlformats.org/officeDocument/2006/relationships" id="257" r:id="R0e34f2f8acc349c1"/>
    <p:sldId xmlns:r="http://schemas.openxmlformats.org/officeDocument/2006/relationships" id="258" r:id="R4570744bc3e74f7c"/>
    <p:sldId xmlns:r="http://schemas.openxmlformats.org/officeDocument/2006/relationships" id="259" r:id="R21445964f5614167"/>
    <p:sldId xmlns:r="http://schemas.openxmlformats.org/officeDocument/2006/relationships" id="260" r:id="Rf97488484c1f4a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16eca5ce047c4" /><Relationship Type="http://schemas.openxmlformats.org/officeDocument/2006/relationships/slide" Target="/ppt/slides/slide1.xml" Id="Rd913ff68273e4729" /><Relationship Type="http://schemas.openxmlformats.org/officeDocument/2006/relationships/slide" Target="/ppt/slides/slide2.xml" Id="R0e34f2f8acc349c1" /><Relationship Type="http://schemas.openxmlformats.org/officeDocument/2006/relationships/slide" Target="/ppt/slides/slide3.xml" Id="R4570744bc3e74f7c" /><Relationship Type="http://schemas.openxmlformats.org/officeDocument/2006/relationships/slide" Target="/ppt/slides/slide4.xml" Id="R21445964f5614167" /><Relationship Type="http://schemas.openxmlformats.org/officeDocument/2006/relationships/slide" Target="/ppt/slides/slide5.xml" Id="Rf97488484c1f4a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47ff251ce4f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f259055044179" /><Relationship Type="http://schemas.openxmlformats.org/officeDocument/2006/relationships/theme" Target="/ppt/slideMasters/theme/theme1.xml" Id="R24cf4c9b152f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9f2590550441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91d35b8bb45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33e2e7a0c40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3abb3ed494e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4f7b23a6b40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d7e35aa884b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BRIMMEN QUARRY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BRIMMEN QUARRY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BRIMMEN QUARRY AS</a:t>
            </a:r>
          </a:p>
        </p:txBody>
      </p:sp>
    </p:spTree>
  </p:cSld>
  <p:clrMapOvr>
    <a:masterClrMapping xmlns:a="http://schemas.openxmlformats.org/drawingml/2006/main"/>
  </p:clrMapOvr>
</p:sld>
</file>