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2fb3ae90ec4b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c73243e4634842"/>
  </p:sldMasterIdLst>
  <p:sldIdLst>
    <p:sldId xmlns:r="http://schemas.openxmlformats.org/officeDocument/2006/relationships" id="256" r:id="Ra40a3093130c49b6"/>
    <p:sldId xmlns:r="http://schemas.openxmlformats.org/officeDocument/2006/relationships" id="257" r:id="Rf817605db644447f"/>
    <p:sldId xmlns:r="http://schemas.openxmlformats.org/officeDocument/2006/relationships" id="258" r:id="R24495074548b4d73"/>
    <p:sldId xmlns:r="http://schemas.openxmlformats.org/officeDocument/2006/relationships" id="259" r:id="R38658ea1cb1f4150"/>
    <p:sldId xmlns:r="http://schemas.openxmlformats.org/officeDocument/2006/relationships" id="260" r:id="R6aa2c07bd3724799"/>
    <p:sldId xmlns:r="http://schemas.openxmlformats.org/officeDocument/2006/relationships" id="261" r:id="Rf1683e136de74e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73243e4634842" /><Relationship Type="http://schemas.openxmlformats.org/officeDocument/2006/relationships/slide" Target="/ppt/slides/slide1.xml" Id="Ra40a3093130c49b6" /><Relationship Type="http://schemas.openxmlformats.org/officeDocument/2006/relationships/slide" Target="/ppt/slides/slide2.xml" Id="Rf817605db644447f" /><Relationship Type="http://schemas.openxmlformats.org/officeDocument/2006/relationships/slide" Target="/ppt/slides/slide3.xml" Id="R24495074548b4d73" /><Relationship Type="http://schemas.openxmlformats.org/officeDocument/2006/relationships/slide" Target="/ppt/slides/slide4.xml" Id="R38658ea1cb1f4150" /><Relationship Type="http://schemas.openxmlformats.org/officeDocument/2006/relationships/slide" Target="/ppt/slides/slide5.xml" Id="R6aa2c07bd3724799" /><Relationship Type="http://schemas.openxmlformats.org/officeDocument/2006/relationships/slide" Target="/ppt/slides/slide6.xml" Id="Rf1683e136de74e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d99fb7307149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5e3e1247949c3" /><Relationship Type="http://schemas.openxmlformats.org/officeDocument/2006/relationships/theme" Target="/ppt/slideMasters/theme/theme1.xml" Id="Rdbdf361c42034d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e5e3e1247949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0f60ae3ff4e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f687ceb7443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7e9d114f34f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45eb4f4cd4a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6a31135f043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df614e60443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R-S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R-S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SOLÅS ROAR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985 034 613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R-S INVEST AS</a:t>
            </a:r>
          </a:p>
        </p:txBody>
      </p:sp>
    </p:spTree>
  </p:cSld>
  <p:clrMapOvr>
    <a:masterClrMapping xmlns:a="http://schemas.openxmlformats.org/drawingml/2006/main"/>
  </p:clrMapOvr>
</p:sld>
</file>