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ec0d5b0bb4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3f1eaaaa4c4301"/>
  </p:sldMasterIdLst>
  <p:sldIdLst>
    <p:sldId xmlns:r="http://schemas.openxmlformats.org/officeDocument/2006/relationships" id="256" r:id="R6abce1af61ba4a5a"/>
    <p:sldId xmlns:r="http://schemas.openxmlformats.org/officeDocument/2006/relationships" id="257" r:id="Rc5e6fad1580d4512"/>
    <p:sldId xmlns:r="http://schemas.openxmlformats.org/officeDocument/2006/relationships" id="258" r:id="R4aefa699597641ba"/>
    <p:sldId xmlns:r="http://schemas.openxmlformats.org/officeDocument/2006/relationships" id="259" r:id="Rc88366f60b744966"/>
    <p:sldId xmlns:r="http://schemas.openxmlformats.org/officeDocument/2006/relationships" id="260" r:id="R57a5775006f146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f1eaaaa4c4301" /><Relationship Type="http://schemas.openxmlformats.org/officeDocument/2006/relationships/slide" Target="/ppt/slides/slide1.xml" Id="R6abce1af61ba4a5a" /><Relationship Type="http://schemas.openxmlformats.org/officeDocument/2006/relationships/slide" Target="/ppt/slides/slide2.xml" Id="Rc5e6fad1580d4512" /><Relationship Type="http://schemas.openxmlformats.org/officeDocument/2006/relationships/slide" Target="/ppt/slides/slide3.xml" Id="R4aefa699597641ba" /><Relationship Type="http://schemas.openxmlformats.org/officeDocument/2006/relationships/slide" Target="/ppt/slides/slide4.xml" Id="Rc88366f60b744966" /><Relationship Type="http://schemas.openxmlformats.org/officeDocument/2006/relationships/slide" Target="/ppt/slides/slide5.xml" Id="R57a5775006f146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1f3da1b69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5a10337e04faa" /><Relationship Type="http://schemas.openxmlformats.org/officeDocument/2006/relationships/theme" Target="/ppt/slideMasters/theme/theme1.xml" Id="Rd59f610388ee42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65a10337e0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fe508f9e947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c90ff908743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101014ce5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3df894d4347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95ac630cb44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