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1ca93ef84c46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11c94f68ce4fe0"/>
  </p:sldMasterIdLst>
  <p:sldIdLst>
    <p:sldId xmlns:r="http://schemas.openxmlformats.org/officeDocument/2006/relationships" id="256" r:id="R14b1fa6aa3574eb9"/>
    <p:sldId xmlns:r="http://schemas.openxmlformats.org/officeDocument/2006/relationships" id="257" r:id="R9cce9115c388457b"/>
    <p:sldId xmlns:r="http://schemas.openxmlformats.org/officeDocument/2006/relationships" id="258" r:id="R8f0557b4bd094597"/>
    <p:sldId xmlns:r="http://schemas.openxmlformats.org/officeDocument/2006/relationships" id="259" r:id="R757f3f99edbb4c0b"/>
    <p:sldId xmlns:r="http://schemas.openxmlformats.org/officeDocument/2006/relationships" id="260" r:id="R4ef743f6e3f74188"/>
    <p:sldId xmlns:r="http://schemas.openxmlformats.org/officeDocument/2006/relationships" id="261" r:id="R033ee776f51a4afc"/>
    <p:sldId xmlns:r="http://schemas.openxmlformats.org/officeDocument/2006/relationships" id="262" r:id="R0564da71b50643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1c94f68ce4fe0" /><Relationship Type="http://schemas.openxmlformats.org/officeDocument/2006/relationships/slide" Target="/ppt/slides/slide1.xml" Id="R14b1fa6aa3574eb9" /><Relationship Type="http://schemas.openxmlformats.org/officeDocument/2006/relationships/slide" Target="/ppt/slides/slide2.xml" Id="R9cce9115c388457b" /><Relationship Type="http://schemas.openxmlformats.org/officeDocument/2006/relationships/slide" Target="/ppt/slides/slide3.xml" Id="R8f0557b4bd094597" /><Relationship Type="http://schemas.openxmlformats.org/officeDocument/2006/relationships/slide" Target="/ppt/slides/slide4.xml" Id="R757f3f99edbb4c0b" /><Relationship Type="http://schemas.openxmlformats.org/officeDocument/2006/relationships/slide" Target="/ppt/slides/slide5.xml" Id="R4ef743f6e3f74188" /><Relationship Type="http://schemas.openxmlformats.org/officeDocument/2006/relationships/slide" Target="/ppt/slides/slide6.xml" Id="R033ee776f51a4afc" /><Relationship Type="http://schemas.openxmlformats.org/officeDocument/2006/relationships/slide" Target="/ppt/slides/slide7.xml" Id="R0564da71b50643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5abf8c6cc4b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e7d8024444080" /><Relationship Type="http://schemas.openxmlformats.org/officeDocument/2006/relationships/theme" Target="/ppt/slideMasters/theme/theme1.xml" Id="Rdaa6c1010dd949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9e7d80244440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c8251fc7f4b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2cf8d4fb647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957578dae45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e9f69529c4e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f0ff8ed8541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cf93d7eb24c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afd0bb64d4f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ANDRESEN OG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ANDRESEN OG SØNN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28 526 244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3 954 997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3 274 520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5 367 780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16 016 390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ARNE ANDRESEN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ANDRESEN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13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post@andresenogsonn.no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985 169 136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