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972b836d6341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ebaa5766f24296"/>
  </p:sldMasterIdLst>
  <p:sldIdLst>
    <p:sldId xmlns:r="http://schemas.openxmlformats.org/officeDocument/2006/relationships" id="256" r:id="Rb6b9ab5177bf4efc"/>
    <p:sldId xmlns:r="http://schemas.openxmlformats.org/officeDocument/2006/relationships" id="257" r:id="R546b3638c05d4e30"/>
    <p:sldId xmlns:r="http://schemas.openxmlformats.org/officeDocument/2006/relationships" id="258" r:id="R78cb5264650f45f4"/>
    <p:sldId xmlns:r="http://schemas.openxmlformats.org/officeDocument/2006/relationships" id="259" r:id="Rd68c0e12d91243c1"/>
    <p:sldId xmlns:r="http://schemas.openxmlformats.org/officeDocument/2006/relationships" id="260" r:id="R0eb4b499d71d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ebaa5766f24296" /><Relationship Type="http://schemas.openxmlformats.org/officeDocument/2006/relationships/slide" Target="/ppt/slides/slide1.xml" Id="Rb6b9ab5177bf4efc" /><Relationship Type="http://schemas.openxmlformats.org/officeDocument/2006/relationships/slide" Target="/ppt/slides/slide2.xml" Id="R546b3638c05d4e30" /><Relationship Type="http://schemas.openxmlformats.org/officeDocument/2006/relationships/slide" Target="/ppt/slides/slide3.xml" Id="R78cb5264650f45f4" /><Relationship Type="http://schemas.openxmlformats.org/officeDocument/2006/relationships/slide" Target="/ppt/slides/slide4.xml" Id="Rd68c0e12d91243c1" /><Relationship Type="http://schemas.openxmlformats.org/officeDocument/2006/relationships/slide" Target="/ppt/slides/slide5.xml" Id="R0eb4b499d71d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ba9ccede549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c9717d76a44a4" /><Relationship Type="http://schemas.openxmlformats.org/officeDocument/2006/relationships/theme" Target="/ppt/slideMasters/theme/theme1.xml" Id="R471923cef9f244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3c9717d76a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18b763f82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469b9bcea4b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5a725b5df43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dbaa3a43a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b984b739c9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