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3e47dfe41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bb4049f1b43ec"/>
  </p:sldMasterIdLst>
  <p:sldIdLst>
    <p:sldId xmlns:r="http://schemas.openxmlformats.org/officeDocument/2006/relationships" id="256" r:id="R819311d0ac25445a"/>
    <p:sldId xmlns:r="http://schemas.openxmlformats.org/officeDocument/2006/relationships" id="257" r:id="R5c717aa136344943"/>
    <p:sldId xmlns:r="http://schemas.openxmlformats.org/officeDocument/2006/relationships" id="258" r:id="R345c5662094d4c2d"/>
    <p:sldId xmlns:r="http://schemas.openxmlformats.org/officeDocument/2006/relationships" id="259" r:id="R1f6bc1e78dd84c5b"/>
    <p:sldId xmlns:r="http://schemas.openxmlformats.org/officeDocument/2006/relationships" id="260" r:id="R5576a464428940d2"/>
    <p:sldId xmlns:r="http://schemas.openxmlformats.org/officeDocument/2006/relationships" id="261" r:id="R4f539dc17c7b4749"/>
    <p:sldId xmlns:r="http://schemas.openxmlformats.org/officeDocument/2006/relationships" id="262" r:id="R5e5846a02065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bb4049f1b43ec" /><Relationship Type="http://schemas.openxmlformats.org/officeDocument/2006/relationships/slide" Target="/ppt/slides/slide1.xml" Id="R819311d0ac25445a" /><Relationship Type="http://schemas.openxmlformats.org/officeDocument/2006/relationships/slide" Target="/ppt/slides/slide2.xml" Id="R5c717aa136344943" /><Relationship Type="http://schemas.openxmlformats.org/officeDocument/2006/relationships/slide" Target="/ppt/slides/slide3.xml" Id="R345c5662094d4c2d" /><Relationship Type="http://schemas.openxmlformats.org/officeDocument/2006/relationships/slide" Target="/ppt/slides/slide4.xml" Id="R1f6bc1e78dd84c5b" /><Relationship Type="http://schemas.openxmlformats.org/officeDocument/2006/relationships/slide" Target="/ppt/slides/slide5.xml" Id="R5576a464428940d2" /><Relationship Type="http://schemas.openxmlformats.org/officeDocument/2006/relationships/slide" Target="/ppt/slides/slide6.xml" Id="R4f539dc17c7b4749" /><Relationship Type="http://schemas.openxmlformats.org/officeDocument/2006/relationships/slide" Target="/ppt/slides/slide7.xml" Id="R5e5846a02065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03b53ee30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a90ae74d64be9" /><Relationship Type="http://schemas.openxmlformats.org/officeDocument/2006/relationships/theme" Target="/ppt/slideMasters/theme/theme1.xml" Id="R0284cd246dc5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a90ae74d6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8af8bee32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634112642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2a21a8ee04c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95516eea2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8ff62d10d4a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142ffcfde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b6d88c3e6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