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635fe5c30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7c27c966f425b"/>
  </p:sldMasterIdLst>
  <p:sldIdLst>
    <p:sldId xmlns:r="http://schemas.openxmlformats.org/officeDocument/2006/relationships" id="256" r:id="R9aefe4337d7345ac"/>
    <p:sldId xmlns:r="http://schemas.openxmlformats.org/officeDocument/2006/relationships" id="257" r:id="Ref093438988842bc"/>
    <p:sldId xmlns:r="http://schemas.openxmlformats.org/officeDocument/2006/relationships" id="258" r:id="R06321b4aa2fc49c2"/>
    <p:sldId xmlns:r="http://schemas.openxmlformats.org/officeDocument/2006/relationships" id="259" r:id="R057d8962ed07406b"/>
    <p:sldId xmlns:r="http://schemas.openxmlformats.org/officeDocument/2006/relationships" id="260" r:id="R913165428c454f82"/>
    <p:sldId xmlns:r="http://schemas.openxmlformats.org/officeDocument/2006/relationships" id="261" r:id="Rd95c61711c5c4600"/>
    <p:sldId xmlns:r="http://schemas.openxmlformats.org/officeDocument/2006/relationships" id="262" r:id="R2fc88a1731d9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7c27c966f425b" /><Relationship Type="http://schemas.openxmlformats.org/officeDocument/2006/relationships/slide" Target="/ppt/slides/slide1.xml" Id="R9aefe4337d7345ac" /><Relationship Type="http://schemas.openxmlformats.org/officeDocument/2006/relationships/slide" Target="/ppt/slides/slide2.xml" Id="Ref093438988842bc" /><Relationship Type="http://schemas.openxmlformats.org/officeDocument/2006/relationships/slide" Target="/ppt/slides/slide3.xml" Id="R06321b4aa2fc49c2" /><Relationship Type="http://schemas.openxmlformats.org/officeDocument/2006/relationships/slide" Target="/ppt/slides/slide4.xml" Id="R057d8962ed07406b" /><Relationship Type="http://schemas.openxmlformats.org/officeDocument/2006/relationships/slide" Target="/ppt/slides/slide5.xml" Id="R913165428c454f82" /><Relationship Type="http://schemas.openxmlformats.org/officeDocument/2006/relationships/slide" Target="/ppt/slides/slide6.xml" Id="Rd95c61711c5c4600" /><Relationship Type="http://schemas.openxmlformats.org/officeDocument/2006/relationships/slide" Target="/ppt/slides/slide7.xml" Id="R2fc88a1731d9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db46072f6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fee4c504486a" /><Relationship Type="http://schemas.openxmlformats.org/officeDocument/2006/relationships/theme" Target="/ppt/slideMasters/theme/theme1.xml" Id="Rbc322a2eb7b4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1fee4c504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602ed9716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86094303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d6329c837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49cb888fe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6ed5f909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80bc6151a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a2abe037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UNIBUSS EKSPRESS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EKSPRESS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190 719 901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95 992 275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poat@unibuss.no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