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ed351b7b6043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6f6eec4f0249ce"/>
  </p:sldMasterIdLst>
  <p:sldIdLst>
    <p:sldId xmlns:r="http://schemas.openxmlformats.org/officeDocument/2006/relationships" id="256" r:id="Rd9115d321fa7424d"/>
    <p:sldId xmlns:r="http://schemas.openxmlformats.org/officeDocument/2006/relationships" id="257" r:id="R8e7b6fd49b19431a"/>
    <p:sldId xmlns:r="http://schemas.openxmlformats.org/officeDocument/2006/relationships" id="258" r:id="R868946cd97e34d51"/>
    <p:sldId xmlns:r="http://schemas.openxmlformats.org/officeDocument/2006/relationships" id="259" r:id="Rc85bc0f1e0d74569"/>
    <p:sldId xmlns:r="http://schemas.openxmlformats.org/officeDocument/2006/relationships" id="260" r:id="R29611bbffadd4a13"/>
    <p:sldId xmlns:r="http://schemas.openxmlformats.org/officeDocument/2006/relationships" id="261" r:id="R8d8cede82fee4fdd"/>
    <p:sldId xmlns:r="http://schemas.openxmlformats.org/officeDocument/2006/relationships" id="262" r:id="R1b496f17f4da4f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6f6eec4f0249ce" /><Relationship Type="http://schemas.openxmlformats.org/officeDocument/2006/relationships/slide" Target="/ppt/slides/slide1.xml" Id="Rd9115d321fa7424d" /><Relationship Type="http://schemas.openxmlformats.org/officeDocument/2006/relationships/slide" Target="/ppt/slides/slide2.xml" Id="R8e7b6fd49b19431a" /><Relationship Type="http://schemas.openxmlformats.org/officeDocument/2006/relationships/slide" Target="/ppt/slides/slide3.xml" Id="R868946cd97e34d51" /><Relationship Type="http://schemas.openxmlformats.org/officeDocument/2006/relationships/slide" Target="/ppt/slides/slide4.xml" Id="Rc85bc0f1e0d74569" /><Relationship Type="http://schemas.openxmlformats.org/officeDocument/2006/relationships/slide" Target="/ppt/slides/slide5.xml" Id="R29611bbffadd4a13" /><Relationship Type="http://schemas.openxmlformats.org/officeDocument/2006/relationships/slide" Target="/ppt/slides/slide6.xml" Id="R8d8cede82fee4fdd" /><Relationship Type="http://schemas.openxmlformats.org/officeDocument/2006/relationships/slide" Target="/ppt/slides/slide7.xml" Id="R1b496f17f4da4f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0a52b5a99d48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979c192da4d18" /><Relationship Type="http://schemas.openxmlformats.org/officeDocument/2006/relationships/theme" Target="/ppt/slideMasters/theme/theme1.xml" Id="R0e397495463e46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8979c192da4d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37046f3654b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4789c08274a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8542ddd1948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3799292cb43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856abd02043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c8e332c4f4e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97dd02d3046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ATLANTER EIENDOM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516 286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8 645 049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10 698 579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SIGURD R K  –  58,0 %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TERJE MYSTER  –  42,0 %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Havnekvartalet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985 229 155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