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b6289d20d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ec65d7283401e"/>
  </p:sldMasterIdLst>
  <p:sldIdLst>
    <p:sldId xmlns:r="http://schemas.openxmlformats.org/officeDocument/2006/relationships" id="256" r:id="R9278d1017d994e29"/>
    <p:sldId xmlns:r="http://schemas.openxmlformats.org/officeDocument/2006/relationships" id="257" r:id="Re98432dc7dd24647"/>
    <p:sldId xmlns:r="http://schemas.openxmlformats.org/officeDocument/2006/relationships" id="258" r:id="R0c67260372f14199"/>
    <p:sldId xmlns:r="http://schemas.openxmlformats.org/officeDocument/2006/relationships" id="259" r:id="R06e6680692f54524"/>
    <p:sldId xmlns:r="http://schemas.openxmlformats.org/officeDocument/2006/relationships" id="260" r:id="R49ab0284889c480f"/>
    <p:sldId xmlns:r="http://schemas.openxmlformats.org/officeDocument/2006/relationships" id="261" r:id="Raa681fa83e4a4aa9"/>
    <p:sldId xmlns:r="http://schemas.openxmlformats.org/officeDocument/2006/relationships" id="262" r:id="R71456dc50ad2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ec65d7283401e" /><Relationship Type="http://schemas.openxmlformats.org/officeDocument/2006/relationships/slide" Target="/ppt/slides/slide1.xml" Id="R9278d1017d994e29" /><Relationship Type="http://schemas.openxmlformats.org/officeDocument/2006/relationships/slide" Target="/ppt/slides/slide2.xml" Id="Re98432dc7dd24647" /><Relationship Type="http://schemas.openxmlformats.org/officeDocument/2006/relationships/slide" Target="/ppt/slides/slide3.xml" Id="R0c67260372f14199" /><Relationship Type="http://schemas.openxmlformats.org/officeDocument/2006/relationships/slide" Target="/ppt/slides/slide4.xml" Id="R06e6680692f54524" /><Relationship Type="http://schemas.openxmlformats.org/officeDocument/2006/relationships/slide" Target="/ppt/slides/slide5.xml" Id="R49ab0284889c480f" /><Relationship Type="http://schemas.openxmlformats.org/officeDocument/2006/relationships/slide" Target="/ppt/slides/slide6.xml" Id="Raa681fa83e4a4aa9" /><Relationship Type="http://schemas.openxmlformats.org/officeDocument/2006/relationships/slide" Target="/ppt/slides/slide7.xml" Id="R71456dc50ad2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95ec52ff3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6e5cbcec4b6b" /><Relationship Type="http://schemas.openxmlformats.org/officeDocument/2006/relationships/theme" Target="/ppt/slideMasters/theme/theme1.xml" Id="R9c1783e69b92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96e5cbcec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04b5bbb5546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08506c9bc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21a08ce241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57a1244e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d318b2c27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bb575515d44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68368a324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