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041dc2057e47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5d5237bff347ed"/>
  </p:sldMasterIdLst>
  <p:sldIdLst>
    <p:sldId xmlns:r="http://schemas.openxmlformats.org/officeDocument/2006/relationships" id="256" r:id="Rfefa64f8a15549b7"/>
    <p:sldId xmlns:r="http://schemas.openxmlformats.org/officeDocument/2006/relationships" id="257" r:id="R58cbb22c5adc42dd"/>
    <p:sldId xmlns:r="http://schemas.openxmlformats.org/officeDocument/2006/relationships" id="258" r:id="R4b24c69f154748a2"/>
    <p:sldId xmlns:r="http://schemas.openxmlformats.org/officeDocument/2006/relationships" id="259" r:id="R7d405dd498c04a0b"/>
    <p:sldId xmlns:r="http://schemas.openxmlformats.org/officeDocument/2006/relationships" id="260" r:id="R8e78b22c00834e9b"/>
    <p:sldId xmlns:r="http://schemas.openxmlformats.org/officeDocument/2006/relationships" id="261" r:id="R8a5a0819ee8e49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5d5237bff347ed" /><Relationship Type="http://schemas.openxmlformats.org/officeDocument/2006/relationships/slide" Target="/ppt/slides/slide1.xml" Id="Rfefa64f8a15549b7" /><Relationship Type="http://schemas.openxmlformats.org/officeDocument/2006/relationships/slide" Target="/ppt/slides/slide2.xml" Id="R58cbb22c5adc42dd" /><Relationship Type="http://schemas.openxmlformats.org/officeDocument/2006/relationships/slide" Target="/ppt/slides/slide3.xml" Id="R4b24c69f154748a2" /><Relationship Type="http://schemas.openxmlformats.org/officeDocument/2006/relationships/slide" Target="/ppt/slides/slide4.xml" Id="R7d405dd498c04a0b" /><Relationship Type="http://schemas.openxmlformats.org/officeDocument/2006/relationships/slide" Target="/ppt/slides/slide5.xml" Id="R8e78b22c00834e9b" /><Relationship Type="http://schemas.openxmlformats.org/officeDocument/2006/relationships/slide" Target="/ppt/slides/slide6.xml" Id="R8a5a0819ee8e49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0bceeb4fa64b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383c4a9404c70" /><Relationship Type="http://schemas.openxmlformats.org/officeDocument/2006/relationships/theme" Target="/ppt/slideMasters/theme/theme1.xml" Id="Rbb95a08586fa44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9383c4a9404c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5d719ff8841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83f79366849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0e118b8d742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4b361ac0f44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f509bbde542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5fa19f25543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PROTECTOR FORSIKRING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PROTECTOR FORSIKRING ASA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AWC AS  –  13,4 %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STENSHAGEN INVEST AS  –  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CITIBANK EUROPE PLC  –  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 ODIN NORDEN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ALFRED BERG GAMBAK  –  4,7 %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Filipstad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13 17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servicedesk@protectorforsikring.no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www.protectorforsikring.no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PROTECTOR FORSIKRING ASA</a:t>
            </a:r>
          </a:p>
        </p:txBody>
      </p:sp>
    </p:spTree>
  </p:cSld>
  <p:clrMapOvr>
    <a:masterClrMapping xmlns:a="http://schemas.openxmlformats.org/drawingml/2006/main"/>
  </p:clrMapOvr>
</p:sld>
</file>