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8aa853f0e547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f6eaa66f7c4133"/>
  </p:sldMasterIdLst>
  <p:sldIdLst>
    <p:sldId xmlns:r="http://schemas.openxmlformats.org/officeDocument/2006/relationships" id="256" r:id="Rd2e6606505c14753"/>
    <p:sldId xmlns:r="http://schemas.openxmlformats.org/officeDocument/2006/relationships" id="257" r:id="Re45d1e5a08324467"/>
    <p:sldId xmlns:r="http://schemas.openxmlformats.org/officeDocument/2006/relationships" id="258" r:id="Ref3c3b62bf8c43b4"/>
    <p:sldId xmlns:r="http://schemas.openxmlformats.org/officeDocument/2006/relationships" id="259" r:id="Rf0c4c634c1eb4bed"/>
    <p:sldId xmlns:r="http://schemas.openxmlformats.org/officeDocument/2006/relationships" id="260" r:id="Rfb3e6a04126d49ca"/>
    <p:sldId xmlns:r="http://schemas.openxmlformats.org/officeDocument/2006/relationships" id="261" r:id="Reb45cfcc8730477c"/>
    <p:sldId xmlns:r="http://schemas.openxmlformats.org/officeDocument/2006/relationships" id="262" r:id="Rb2761901e9df48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f6eaa66f7c4133" /><Relationship Type="http://schemas.openxmlformats.org/officeDocument/2006/relationships/slide" Target="/ppt/slides/slide1.xml" Id="Rd2e6606505c14753" /><Relationship Type="http://schemas.openxmlformats.org/officeDocument/2006/relationships/slide" Target="/ppt/slides/slide2.xml" Id="Re45d1e5a08324467" /><Relationship Type="http://schemas.openxmlformats.org/officeDocument/2006/relationships/slide" Target="/ppt/slides/slide3.xml" Id="Ref3c3b62bf8c43b4" /><Relationship Type="http://schemas.openxmlformats.org/officeDocument/2006/relationships/slide" Target="/ppt/slides/slide4.xml" Id="Rf0c4c634c1eb4bed" /><Relationship Type="http://schemas.openxmlformats.org/officeDocument/2006/relationships/slide" Target="/ppt/slides/slide5.xml" Id="Rfb3e6a04126d49ca" /><Relationship Type="http://schemas.openxmlformats.org/officeDocument/2006/relationships/slide" Target="/ppt/slides/slide6.xml" Id="Reb45cfcc8730477c" /><Relationship Type="http://schemas.openxmlformats.org/officeDocument/2006/relationships/slide" Target="/ppt/slides/slide7.xml" Id="Rb2761901e9df48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33dc37676145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9c24182b9425b" /><Relationship Type="http://schemas.openxmlformats.org/officeDocument/2006/relationships/theme" Target="/ppt/slideMasters/theme/theme1.xml" Id="R56b8b125a4f74a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f9c24182b942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8821181224a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f319c707847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da9da6ede4d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49edec35644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79afe30b447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ba2ff84de4b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12a68f2014d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DALA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DALA ØKONOMI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8 902 854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853 935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716 085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1 022 013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3 008 911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FEIRING BØRGE  –  32,6 %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VENNESTRØM STIG ALDOR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MANGSET EVA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NYBAKKEN METTE  –  15,2 %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STRØMSØYEN BRITT HANNE  –  15,2 %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Strandsagvegen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2383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firmapost@dalaokonomi.no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www.sagakl.no/vaare-kontorer/innlandet/dala-oekonomi-as/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985 282 013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