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f8f820d50348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d8be2079064481"/>
  </p:sldMasterIdLst>
  <p:sldIdLst>
    <p:sldId xmlns:r="http://schemas.openxmlformats.org/officeDocument/2006/relationships" id="256" r:id="Rf5214713cadb4f83"/>
    <p:sldId xmlns:r="http://schemas.openxmlformats.org/officeDocument/2006/relationships" id="257" r:id="R8b2fa6a7962f493a"/>
    <p:sldId xmlns:r="http://schemas.openxmlformats.org/officeDocument/2006/relationships" id="258" r:id="Rba1f192cc68141ab"/>
    <p:sldId xmlns:r="http://schemas.openxmlformats.org/officeDocument/2006/relationships" id="259" r:id="R65a3b78a16b8444f"/>
    <p:sldId xmlns:r="http://schemas.openxmlformats.org/officeDocument/2006/relationships" id="260" r:id="R064d5876837f4855"/>
    <p:sldId xmlns:r="http://schemas.openxmlformats.org/officeDocument/2006/relationships" id="261" r:id="Rcc2dd3aa54d744ca"/>
    <p:sldId xmlns:r="http://schemas.openxmlformats.org/officeDocument/2006/relationships" id="262" r:id="R48d8ada0e53d4e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8be2079064481" /><Relationship Type="http://schemas.openxmlformats.org/officeDocument/2006/relationships/slide" Target="/ppt/slides/slide1.xml" Id="Rf5214713cadb4f83" /><Relationship Type="http://schemas.openxmlformats.org/officeDocument/2006/relationships/slide" Target="/ppt/slides/slide2.xml" Id="R8b2fa6a7962f493a" /><Relationship Type="http://schemas.openxmlformats.org/officeDocument/2006/relationships/slide" Target="/ppt/slides/slide3.xml" Id="Rba1f192cc68141ab" /><Relationship Type="http://schemas.openxmlformats.org/officeDocument/2006/relationships/slide" Target="/ppt/slides/slide4.xml" Id="R65a3b78a16b8444f" /><Relationship Type="http://schemas.openxmlformats.org/officeDocument/2006/relationships/slide" Target="/ppt/slides/slide5.xml" Id="R064d5876837f4855" /><Relationship Type="http://schemas.openxmlformats.org/officeDocument/2006/relationships/slide" Target="/ppt/slides/slide6.xml" Id="Rcc2dd3aa54d744ca" /><Relationship Type="http://schemas.openxmlformats.org/officeDocument/2006/relationships/slide" Target="/ppt/slides/slide7.xml" Id="R48d8ada0e53d4e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df64d469c4a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ec9775aa84e0f" /><Relationship Type="http://schemas.openxmlformats.org/officeDocument/2006/relationships/theme" Target="/ppt/slideMasters/theme/theme1.xml" Id="Rc4bbeb22c90d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ec9775aa8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1f202a6d3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67dd283ce48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171688975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ccf7201ce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e7ad20c0640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5f033780148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c1ad5bf2d44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