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e424614cf4d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3c1e3fb394ae3"/>
  </p:sldMasterIdLst>
  <p:sldIdLst>
    <p:sldId xmlns:r="http://schemas.openxmlformats.org/officeDocument/2006/relationships" id="256" r:id="Rddcd4b766acd4fb1"/>
    <p:sldId xmlns:r="http://schemas.openxmlformats.org/officeDocument/2006/relationships" id="257" r:id="Rb65598e85af94a23"/>
    <p:sldId xmlns:r="http://schemas.openxmlformats.org/officeDocument/2006/relationships" id="258" r:id="R102c5518fffe4ffd"/>
    <p:sldId xmlns:r="http://schemas.openxmlformats.org/officeDocument/2006/relationships" id="259" r:id="Rd3b86a85db6443ca"/>
    <p:sldId xmlns:r="http://schemas.openxmlformats.org/officeDocument/2006/relationships" id="260" r:id="Ra4616e9f50b249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3c1e3fb394ae3" /><Relationship Type="http://schemas.openxmlformats.org/officeDocument/2006/relationships/slide" Target="/ppt/slides/slide1.xml" Id="Rddcd4b766acd4fb1" /><Relationship Type="http://schemas.openxmlformats.org/officeDocument/2006/relationships/slide" Target="/ppt/slides/slide2.xml" Id="Rb65598e85af94a23" /><Relationship Type="http://schemas.openxmlformats.org/officeDocument/2006/relationships/slide" Target="/ppt/slides/slide3.xml" Id="R102c5518fffe4ffd" /><Relationship Type="http://schemas.openxmlformats.org/officeDocument/2006/relationships/slide" Target="/ppt/slides/slide4.xml" Id="Rd3b86a85db6443ca" /><Relationship Type="http://schemas.openxmlformats.org/officeDocument/2006/relationships/slide" Target="/ppt/slides/slide5.xml" Id="Ra4616e9f50b249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e27d7fd94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7cd2fc265430a" /><Relationship Type="http://schemas.openxmlformats.org/officeDocument/2006/relationships/theme" Target="/ppt/slideMasters/theme/theme1.xml" Id="R8a1c5c14071e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7cd2fc265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6aab8dd8741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3a61e31c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cf3a9f5c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b5bb7b2c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93e4d5f69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