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6bd60db22a41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734f47ea04795"/>
  </p:sldMasterIdLst>
  <p:sldIdLst>
    <p:sldId xmlns:r="http://schemas.openxmlformats.org/officeDocument/2006/relationships" id="256" r:id="R0d6e799c2b904d08"/>
    <p:sldId xmlns:r="http://schemas.openxmlformats.org/officeDocument/2006/relationships" id="257" r:id="Rcab81066ca394609"/>
    <p:sldId xmlns:r="http://schemas.openxmlformats.org/officeDocument/2006/relationships" id="258" r:id="Rde8c0900952f4a54"/>
    <p:sldId xmlns:r="http://schemas.openxmlformats.org/officeDocument/2006/relationships" id="259" r:id="Rd9ecb76871cb4fc1"/>
    <p:sldId xmlns:r="http://schemas.openxmlformats.org/officeDocument/2006/relationships" id="260" r:id="R721c910053b24f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734f47ea04795" /><Relationship Type="http://schemas.openxmlformats.org/officeDocument/2006/relationships/slide" Target="/ppt/slides/slide1.xml" Id="R0d6e799c2b904d08" /><Relationship Type="http://schemas.openxmlformats.org/officeDocument/2006/relationships/slide" Target="/ppt/slides/slide2.xml" Id="Rcab81066ca394609" /><Relationship Type="http://schemas.openxmlformats.org/officeDocument/2006/relationships/slide" Target="/ppt/slides/slide3.xml" Id="Rde8c0900952f4a54" /><Relationship Type="http://schemas.openxmlformats.org/officeDocument/2006/relationships/slide" Target="/ppt/slides/slide4.xml" Id="Rd9ecb76871cb4fc1" /><Relationship Type="http://schemas.openxmlformats.org/officeDocument/2006/relationships/slide" Target="/ppt/slides/slide5.xml" Id="R721c910053b24f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d4e75446b49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f10083e734d3b" /><Relationship Type="http://schemas.openxmlformats.org/officeDocument/2006/relationships/theme" Target="/ppt/slideMasters/theme/theme1.xml" Id="Rc18fe2e654424f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3f10083e734d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7517e60254a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8c765026d41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3e60174954a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f887826a040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af512fa0e4c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HAUSVIK MARITIME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HAUSVIK MARITIME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985 565 430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