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0fb5daa4c44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b6d55bcfa347fa"/>
  </p:sldMasterIdLst>
  <p:sldIdLst>
    <p:sldId xmlns:r="http://schemas.openxmlformats.org/officeDocument/2006/relationships" id="256" r:id="R54be1d2a19224acf"/>
    <p:sldId xmlns:r="http://schemas.openxmlformats.org/officeDocument/2006/relationships" id="257" r:id="Rd7c2ad7a140248ab"/>
    <p:sldId xmlns:r="http://schemas.openxmlformats.org/officeDocument/2006/relationships" id="258" r:id="R3d70c657cde64b5b"/>
    <p:sldId xmlns:r="http://schemas.openxmlformats.org/officeDocument/2006/relationships" id="259" r:id="Re8072bd4c1394213"/>
    <p:sldId xmlns:r="http://schemas.openxmlformats.org/officeDocument/2006/relationships" id="260" r:id="Rf5263649a11d4de0"/>
    <p:sldId xmlns:r="http://schemas.openxmlformats.org/officeDocument/2006/relationships" id="261" r:id="Ra1db963901354b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6d55bcfa347fa" /><Relationship Type="http://schemas.openxmlformats.org/officeDocument/2006/relationships/slide" Target="/ppt/slides/slide1.xml" Id="R54be1d2a19224acf" /><Relationship Type="http://schemas.openxmlformats.org/officeDocument/2006/relationships/slide" Target="/ppt/slides/slide2.xml" Id="Rd7c2ad7a140248ab" /><Relationship Type="http://schemas.openxmlformats.org/officeDocument/2006/relationships/slide" Target="/ppt/slides/slide3.xml" Id="R3d70c657cde64b5b" /><Relationship Type="http://schemas.openxmlformats.org/officeDocument/2006/relationships/slide" Target="/ppt/slides/slide4.xml" Id="Re8072bd4c1394213" /><Relationship Type="http://schemas.openxmlformats.org/officeDocument/2006/relationships/slide" Target="/ppt/slides/slide5.xml" Id="Rf5263649a11d4de0" /><Relationship Type="http://schemas.openxmlformats.org/officeDocument/2006/relationships/slide" Target="/ppt/slides/slide6.xml" Id="Ra1db963901354b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d13eff10bc49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f240cd40441cd" /><Relationship Type="http://schemas.openxmlformats.org/officeDocument/2006/relationships/theme" Target="/ppt/slideMasters/theme/theme1.xml" Id="R48cfe482e3434b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f240cd40441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50f43c4eb4c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2cf0b068b47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ded56014341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352158dd540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f1878779e4e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1329d99d74f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EGENCIA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EGENCIA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−204 381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365 199 188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426 133 684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15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985 573 913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