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a1f34692d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31a5592d24027"/>
  </p:sldMasterIdLst>
  <p:sldIdLst>
    <p:sldId xmlns:r="http://schemas.openxmlformats.org/officeDocument/2006/relationships" id="256" r:id="R9737aa501e1b46b0"/>
    <p:sldId xmlns:r="http://schemas.openxmlformats.org/officeDocument/2006/relationships" id="257" r:id="R3ab2d143fc3e4f1a"/>
    <p:sldId xmlns:r="http://schemas.openxmlformats.org/officeDocument/2006/relationships" id="258" r:id="R38b5520553f5447c"/>
    <p:sldId xmlns:r="http://schemas.openxmlformats.org/officeDocument/2006/relationships" id="259" r:id="R8cb39e37b2e941dc"/>
    <p:sldId xmlns:r="http://schemas.openxmlformats.org/officeDocument/2006/relationships" id="260" r:id="Rea83dce8ddde4521"/>
    <p:sldId xmlns:r="http://schemas.openxmlformats.org/officeDocument/2006/relationships" id="261" r:id="R7f7be6f63dda4b89"/>
    <p:sldId xmlns:r="http://schemas.openxmlformats.org/officeDocument/2006/relationships" id="262" r:id="R0fc57b79a07e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31a5592d24027" /><Relationship Type="http://schemas.openxmlformats.org/officeDocument/2006/relationships/slide" Target="/ppt/slides/slide1.xml" Id="R9737aa501e1b46b0" /><Relationship Type="http://schemas.openxmlformats.org/officeDocument/2006/relationships/slide" Target="/ppt/slides/slide2.xml" Id="R3ab2d143fc3e4f1a" /><Relationship Type="http://schemas.openxmlformats.org/officeDocument/2006/relationships/slide" Target="/ppt/slides/slide3.xml" Id="R38b5520553f5447c" /><Relationship Type="http://schemas.openxmlformats.org/officeDocument/2006/relationships/slide" Target="/ppt/slides/slide4.xml" Id="R8cb39e37b2e941dc" /><Relationship Type="http://schemas.openxmlformats.org/officeDocument/2006/relationships/slide" Target="/ppt/slides/slide5.xml" Id="Rea83dce8ddde4521" /><Relationship Type="http://schemas.openxmlformats.org/officeDocument/2006/relationships/slide" Target="/ppt/slides/slide6.xml" Id="R7f7be6f63dda4b89" /><Relationship Type="http://schemas.openxmlformats.org/officeDocument/2006/relationships/slide" Target="/ppt/slides/slide7.xml" Id="R0fc57b79a07e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20a6e63db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79b54d1a846cf" /><Relationship Type="http://schemas.openxmlformats.org/officeDocument/2006/relationships/theme" Target="/ppt/slideMasters/theme/theme1.xml" Id="R73dd557dc398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779b54d1a846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99d2e4956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a2034a544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4d6e33944a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dcc1c1d37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5bff1789f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72b6e6140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91ab01c1b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