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efd717e3d47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c20ddc4254f60"/>
  </p:sldMasterIdLst>
  <p:sldIdLst>
    <p:sldId xmlns:r="http://schemas.openxmlformats.org/officeDocument/2006/relationships" id="256" r:id="R29745476c547426f"/>
    <p:sldId xmlns:r="http://schemas.openxmlformats.org/officeDocument/2006/relationships" id="257" r:id="R1d8706b46cf540c2"/>
    <p:sldId xmlns:r="http://schemas.openxmlformats.org/officeDocument/2006/relationships" id="258" r:id="R9f5114190545441d"/>
    <p:sldId xmlns:r="http://schemas.openxmlformats.org/officeDocument/2006/relationships" id="259" r:id="R4611e4ad100f41b4"/>
    <p:sldId xmlns:r="http://schemas.openxmlformats.org/officeDocument/2006/relationships" id="260" r:id="Rccbc083824d6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c20ddc4254f60" /><Relationship Type="http://schemas.openxmlformats.org/officeDocument/2006/relationships/slide" Target="/ppt/slides/slide1.xml" Id="R29745476c547426f" /><Relationship Type="http://schemas.openxmlformats.org/officeDocument/2006/relationships/slide" Target="/ppt/slides/slide2.xml" Id="R1d8706b46cf540c2" /><Relationship Type="http://schemas.openxmlformats.org/officeDocument/2006/relationships/slide" Target="/ppt/slides/slide3.xml" Id="R9f5114190545441d" /><Relationship Type="http://schemas.openxmlformats.org/officeDocument/2006/relationships/slide" Target="/ppt/slides/slide4.xml" Id="R4611e4ad100f41b4" /><Relationship Type="http://schemas.openxmlformats.org/officeDocument/2006/relationships/slide" Target="/ppt/slides/slide5.xml" Id="Rccbc083824d6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f3a73648c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d2709a9d944fa" /><Relationship Type="http://schemas.openxmlformats.org/officeDocument/2006/relationships/theme" Target="/ppt/slideMasters/theme/theme1.xml" Id="R320d97750b3f4c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d2709a9d9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3d0de5f08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d1f7990b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7837ee5a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4a7e294c4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5472941d0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