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5feb0c7198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f6fc8c4a0c492a"/>
  </p:sldMasterIdLst>
  <p:sldIdLst>
    <p:sldId xmlns:r="http://schemas.openxmlformats.org/officeDocument/2006/relationships" id="256" r:id="R0ef06c10633c41e1"/>
    <p:sldId xmlns:r="http://schemas.openxmlformats.org/officeDocument/2006/relationships" id="257" r:id="R9fc1b4bf1abb4c80"/>
    <p:sldId xmlns:r="http://schemas.openxmlformats.org/officeDocument/2006/relationships" id="258" r:id="Rc54573aba9704096"/>
    <p:sldId xmlns:r="http://schemas.openxmlformats.org/officeDocument/2006/relationships" id="259" r:id="Rdac4fc7cf7e44e2d"/>
    <p:sldId xmlns:r="http://schemas.openxmlformats.org/officeDocument/2006/relationships" id="260" r:id="R653ce2b41d30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6fc8c4a0c492a" /><Relationship Type="http://schemas.openxmlformats.org/officeDocument/2006/relationships/slide" Target="/ppt/slides/slide1.xml" Id="R0ef06c10633c41e1" /><Relationship Type="http://schemas.openxmlformats.org/officeDocument/2006/relationships/slide" Target="/ppt/slides/slide2.xml" Id="R9fc1b4bf1abb4c80" /><Relationship Type="http://schemas.openxmlformats.org/officeDocument/2006/relationships/slide" Target="/ppt/slides/slide3.xml" Id="Rc54573aba9704096" /><Relationship Type="http://schemas.openxmlformats.org/officeDocument/2006/relationships/slide" Target="/ppt/slides/slide4.xml" Id="Rdac4fc7cf7e44e2d" /><Relationship Type="http://schemas.openxmlformats.org/officeDocument/2006/relationships/slide" Target="/ppt/slides/slide5.xml" Id="R653ce2b41d30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981dc6cf9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0d2deaa374e60" /><Relationship Type="http://schemas.openxmlformats.org/officeDocument/2006/relationships/theme" Target="/ppt/slideMasters/theme/theme1.xml" Id="R1a91897133e7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0d2deaa37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e3d573d0443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c22763dc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6984f636240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a66158d60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5876223cb45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