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f4e6f706534a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f18bffecb64a7c"/>
  </p:sldMasterIdLst>
  <p:sldIdLst>
    <p:sldId xmlns:r="http://schemas.openxmlformats.org/officeDocument/2006/relationships" id="256" r:id="Rc33a4e9a9be8484f"/>
    <p:sldId xmlns:r="http://schemas.openxmlformats.org/officeDocument/2006/relationships" id="257" r:id="Rb2b96f55dc9e4b42"/>
    <p:sldId xmlns:r="http://schemas.openxmlformats.org/officeDocument/2006/relationships" id="258" r:id="Rde9e2d204ad34467"/>
    <p:sldId xmlns:r="http://schemas.openxmlformats.org/officeDocument/2006/relationships" id="259" r:id="R352ad16071e9425b"/>
    <p:sldId xmlns:r="http://schemas.openxmlformats.org/officeDocument/2006/relationships" id="260" r:id="R79d0ad6f5483476c"/>
    <p:sldId xmlns:r="http://schemas.openxmlformats.org/officeDocument/2006/relationships" id="261" r:id="R461ab19871d444b9"/>
    <p:sldId xmlns:r="http://schemas.openxmlformats.org/officeDocument/2006/relationships" id="262" r:id="R5761510e7e0847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18bffecb64a7c" /><Relationship Type="http://schemas.openxmlformats.org/officeDocument/2006/relationships/slide" Target="/ppt/slides/slide1.xml" Id="Rc33a4e9a9be8484f" /><Relationship Type="http://schemas.openxmlformats.org/officeDocument/2006/relationships/slide" Target="/ppt/slides/slide2.xml" Id="Rb2b96f55dc9e4b42" /><Relationship Type="http://schemas.openxmlformats.org/officeDocument/2006/relationships/slide" Target="/ppt/slides/slide3.xml" Id="Rde9e2d204ad34467" /><Relationship Type="http://schemas.openxmlformats.org/officeDocument/2006/relationships/slide" Target="/ppt/slides/slide4.xml" Id="R352ad16071e9425b" /><Relationship Type="http://schemas.openxmlformats.org/officeDocument/2006/relationships/slide" Target="/ppt/slides/slide5.xml" Id="R79d0ad6f5483476c" /><Relationship Type="http://schemas.openxmlformats.org/officeDocument/2006/relationships/slide" Target="/ppt/slides/slide6.xml" Id="R461ab19871d444b9" /><Relationship Type="http://schemas.openxmlformats.org/officeDocument/2006/relationships/slide" Target="/ppt/slides/slide7.xml" Id="R5761510e7e0847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125cb6a874b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85d8e32174e77" /><Relationship Type="http://schemas.openxmlformats.org/officeDocument/2006/relationships/theme" Target="/ppt/slideMasters/theme/theme1.xml" Id="R651e7d5bf57a4a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d85d8e32174e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a8466903140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80a47952444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5f987c54c44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589f5a0da4a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517c0439a40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53998e43e41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799817dc249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FLOYD BUTIKKDRIFT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FLOYD BUTIKKDRIFT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10 526 989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−628 879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−452 898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770 929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8 391 334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Bentsrudveien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46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985 663 939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