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f3ff7fa38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fd72cc2a794a05"/>
  </p:sldMasterIdLst>
  <p:sldIdLst>
    <p:sldId xmlns:r="http://schemas.openxmlformats.org/officeDocument/2006/relationships" id="256" r:id="R00991e31f7c948a0"/>
    <p:sldId xmlns:r="http://schemas.openxmlformats.org/officeDocument/2006/relationships" id="257" r:id="Rc2b256181dd34c18"/>
    <p:sldId xmlns:r="http://schemas.openxmlformats.org/officeDocument/2006/relationships" id="258" r:id="R9586a22daca145d1"/>
    <p:sldId xmlns:r="http://schemas.openxmlformats.org/officeDocument/2006/relationships" id="259" r:id="R0f19abd3328949a5"/>
    <p:sldId xmlns:r="http://schemas.openxmlformats.org/officeDocument/2006/relationships" id="260" r:id="R094ec4a30bdf4ac9"/>
    <p:sldId xmlns:r="http://schemas.openxmlformats.org/officeDocument/2006/relationships" id="261" r:id="R71d1f192276e4446"/>
    <p:sldId xmlns:r="http://schemas.openxmlformats.org/officeDocument/2006/relationships" id="262" r:id="Rc50845704002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d72cc2a794a05" /><Relationship Type="http://schemas.openxmlformats.org/officeDocument/2006/relationships/slide" Target="/ppt/slides/slide1.xml" Id="R00991e31f7c948a0" /><Relationship Type="http://schemas.openxmlformats.org/officeDocument/2006/relationships/slide" Target="/ppt/slides/slide2.xml" Id="Rc2b256181dd34c18" /><Relationship Type="http://schemas.openxmlformats.org/officeDocument/2006/relationships/slide" Target="/ppt/slides/slide3.xml" Id="R9586a22daca145d1" /><Relationship Type="http://schemas.openxmlformats.org/officeDocument/2006/relationships/slide" Target="/ppt/slides/slide4.xml" Id="R0f19abd3328949a5" /><Relationship Type="http://schemas.openxmlformats.org/officeDocument/2006/relationships/slide" Target="/ppt/slides/slide5.xml" Id="R094ec4a30bdf4ac9" /><Relationship Type="http://schemas.openxmlformats.org/officeDocument/2006/relationships/slide" Target="/ppt/slides/slide6.xml" Id="R71d1f192276e4446" /><Relationship Type="http://schemas.openxmlformats.org/officeDocument/2006/relationships/slide" Target="/ppt/slides/slide7.xml" Id="Rc50845704002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e518a18f6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b1b2edb9f41ff" /><Relationship Type="http://schemas.openxmlformats.org/officeDocument/2006/relationships/theme" Target="/ppt/slideMasters/theme/theme1.xml" Id="R90f493cbe7914e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bb1b2edb9f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5b7a4a3984c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c4235183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7f54cf2bb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a515d873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351ebcdd8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64abab77a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81442276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