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547918103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6b5814a384f1f"/>
  </p:sldMasterIdLst>
  <p:sldIdLst>
    <p:sldId xmlns:r="http://schemas.openxmlformats.org/officeDocument/2006/relationships" id="256" r:id="R5cf49f820f924084"/>
    <p:sldId xmlns:r="http://schemas.openxmlformats.org/officeDocument/2006/relationships" id="257" r:id="R6695c6dc9e4547c1"/>
    <p:sldId xmlns:r="http://schemas.openxmlformats.org/officeDocument/2006/relationships" id="258" r:id="R9a3cd0e0c9ea413b"/>
    <p:sldId xmlns:r="http://schemas.openxmlformats.org/officeDocument/2006/relationships" id="259" r:id="R29bd96087b9a408f"/>
    <p:sldId xmlns:r="http://schemas.openxmlformats.org/officeDocument/2006/relationships" id="260" r:id="R68f958a8373441b4"/>
    <p:sldId xmlns:r="http://schemas.openxmlformats.org/officeDocument/2006/relationships" id="261" r:id="R9389ed474c554361"/>
    <p:sldId xmlns:r="http://schemas.openxmlformats.org/officeDocument/2006/relationships" id="262" r:id="R7acac5b32345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6b5814a384f1f" /><Relationship Type="http://schemas.openxmlformats.org/officeDocument/2006/relationships/slide" Target="/ppt/slides/slide1.xml" Id="R5cf49f820f924084" /><Relationship Type="http://schemas.openxmlformats.org/officeDocument/2006/relationships/slide" Target="/ppt/slides/slide2.xml" Id="R6695c6dc9e4547c1" /><Relationship Type="http://schemas.openxmlformats.org/officeDocument/2006/relationships/slide" Target="/ppt/slides/slide3.xml" Id="R9a3cd0e0c9ea413b" /><Relationship Type="http://schemas.openxmlformats.org/officeDocument/2006/relationships/slide" Target="/ppt/slides/slide4.xml" Id="R29bd96087b9a408f" /><Relationship Type="http://schemas.openxmlformats.org/officeDocument/2006/relationships/slide" Target="/ppt/slides/slide5.xml" Id="R68f958a8373441b4" /><Relationship Type="http://schemas.openxmlformats.org/officeDocument/2006/relationships/slide" Target="/ppt/slides/slide6.xml" Id="R9389ed474c554361" /><Relationship Type="http://schemas.openxmlformats.org/officeDocument/2006/relationships/slide" Target="/ppt/slides/slide7.xml" Id="R7acac5b32345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6fcb85589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6561fc95d4c17" /><Relationship Type="http://schemas.openxmlformats.org/officeDocument/2006/relationships/theme" Target="/ppt/slideMasters/theme/theme1.xml" Id="Rffd6d9aa4a28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6561fc95d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b055ee392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27af736ae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654f7c8941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fc1d54b43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1663cca2f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39d0b5daa4b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e88819f3c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