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a901a31f194d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fd843fde164f8f"/>
  </p:sldMasterIdLst>
  <p:sldIdLst>
    <p:sldId xmlns:r="http://schemas.openxmlformats.org/officeDocument/2006/relationships" id="256" r:id="Recc7464affb845d0"/>
    <p:sldId xmlns:r="http://schemas.openxmlformats.org/officeDocument/2006/relationships" id="257" r:id="R73d98160da5b44a7"/>
    <p:sldId xmlns:r="http://schemas.openxmlformats.org/officeDocument/2006/relationships" id="258" r:id="Rb0498495069542eb"/>
    <p:sldId xmlns:r="http://schemas.openxmlformats.org/officeDocument/2006/relationships" id="259" r:id="R0e07c58268234499"/>
    <p:sldId xmlns:r="http://schemas.openxmlformats.org/officeDocument/2006/relationships" id="260" r:id="R978d005cc1c243f9"/>
    <p:sldId xmlns:r="http://schemas.openxmlformats.org/officeDocument/2006/relationships" id="261" r:id="Rcdac5222fbdf4008"/>
    <p:sldId xmlns:r="http://schemas.openxmlformats.org/officeDocument/2006/relationships" id="262" r:id="R9aa41c2a7be84a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d843fde164f8f" /><Relationship Type="http://schemas.openxmlformats.org/officeDocument/2006/relationships/slide" Target="/ppt/slides/slide1.xml" Id="Recc7464affb845d0" /><Relationship Type="http://schemas.openxmlformats.org/officeDocument/2006/relationships/slide" Target="/ppt/slides/slide2.xml" Id="R73d98160da5b44a7" /><Relationship Type="http://schemas.openxmlformats.org/officeDocument/2006/relationships/slide" Target="/ppt/slides/slide3.xml" Id="Rb0498495069542eb" /><Relationship Type="http://schemas.openxmlformats.org/officeDocument/2006/relationships/slide" Target="/ppt/slides/slide4.xml" Id="R0e07c58268234499" /><Relationship Type="http://schemas.openxmlformats.org/officeDocument/2006/relationships/slide" Target="/ppt/slides/slide5.xml" Id="R978d005cc1c243f9" /><Relationship Type="http://schemas.openxmlformats.org/officeDocument/2006/relationships/slide" Target="/ppt/slides/slide6.xml" Id="Rcdac5222fbdf4008" /><Relationship Type="http://schemas.openxmlformats.org/officeDocument/2006/relationships/slide" Target="/ppt/slides/slide7.xml" Id="R9aa41c2a7be84a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71a3a503049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bc58d4d9d4ff4" /><Relationship Type="http://schemas.openxmlformats.org/officeDocument/2006/relationships/theme" Target="/ppt/slideMasters/theme/theme1.xml" Id="Rf1abe67e2ca647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fbc58d4d9d4f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f2dadf5c44f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014c75d8a4c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5b5cc205940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f2eb77fcc4a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1725564d842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c8193680c4a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187509c2647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BALESTRAND MARINE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BALESTRAND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BALESTRAND MARINE AS ble etablert [år] og holder til i Stanghelle.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BALESTRAND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BALESTRAND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BALESTRAND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1 737 952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−327 349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2 034 765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10 770 242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13 405 897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BALESTRAND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HENNING BALESTRAND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TYSSE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BALESTRAND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Agnavikhaugen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5724 Stanghelle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59 81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985 698 724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BALESTRAND MARINE AS</a:t>
            </a:r>
          </a:p>
        </p:txBody>
      </p:sp>
    </p:spTree>
  </p:cSld>
  <p:clrMapOvr>
    <a:masterClrMapping xmlns:a="http://schemas.openxmlformats.org/drawingml/2006/main"/>
  </p:clrMapOvr>
</p:sld>
</file>