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e2eca7086244f3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5690e27b9a14ad2"/>
  </p:sldMasterIdLst>
  <p:sldIdLst>
    <p:sldId xmlns:r="http://schemas.openxmlformats.org/officeDocument/2006/relationships" id="256" r:id="Rc8802810ed6a41c6"/>
    <p:sldId xmlns:r="http://schemas.openxmlformats.org/officeDocument/2006/relationships" id="257" r:id="R4b1c150be24e4d38"/>
    <p:sldId xmlns:r="http://schemas.openxmlformats.org/officeDocument/2006/relationships" id="258" r:id="R50b6b1fbd4ff48ab"/>
    <p:sldId xmlns:r="http://schemas.openxmlformats.org/officeDocument/2006/relationships" id="259" r:id="R6cbe5798f5bb4b95"/>
    <p:sldId xmlns:r="http://schemas.openxmlformats.org/officeDocument/2006/relationships" id="260" r:id="R6df19bb80c184266"/>
    <p:sldId xmlns:r="http://schemas.openxmlformats.org/officeDocument/2006/relationships" id="261" r:id="R8040469a37d044c3"/>
    <p:sldId xmlns:r="http://schemas.openxmlformats.org/officeDocument/2006/relationships" id="262" r:id="R7642c22329f948e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5690e27b9a14ad2" /><Relationship Type="http://schemas.openxmlformats.org/officeDocument/2006/relationships/slide" Target="/ppt/slides/slide1.xml" Id="Rc8802810ed6a41c6" /><Relationship Type="http://schemas.openxmlformats.org/officeDocument/2006/relationships/slide" Target="/ppt/slides/slide2.xml" Id="R4b1c150be24e4d38" /><Relationship Type="http://schemas.openxmlformats.org/officeDocument/2006/relationships/slide" Target="/ppt/slides/slide3.xml" Id="R50b6b1fbd4ff48ab" /><Relationship Type="http://schemas.openxmlformats.org/officeDocument/2006/relationships/slide" Target="/ppt/slides/slide4.xml" Id="R6cbe5798f5bb4b95" /><Relationship Type="http://schemas.openxmlformats.org/officeDocument/2006/relationships/slide" Target="/ppt/slides/slide5.xml" Id="R6df19bb80c184266" /><Relationship Type="http://schemas.openxmlformats.org/officeDocument/2006/relationships/slide" Target="/ppt/slides/slide6.xml" Id="R8040469a37d044c3" /><Relationship Type="http://schemas.openxmlformats.org/officeDocument/2006/relationships/slide" Target="/ppt/slides/slide7.xml" Id="R7642c22329f948e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545564dd5594cb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ad935371d04387" /><Relationship Type="http://schemas.openxmlformats.org/officeDocument/2006/relationships/theme" Target="/ppt/slideMasters/theme/theme1.xml" Id="R9e9f23d508e7456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1ad935371d0438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7f6722e97e45f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0179bdb897484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79098dc3544e0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2ebc8789fa43b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f21e7cfed5438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36bf90b13a43b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a11253b36a4da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SPLENDOR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SPLENDOR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SPLENDOR AS ble etablert [år] og holder til i Vettre.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SPLENDOR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SPLENDOR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SPLENDOR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−7 022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−7 108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−331 117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SPLENDOR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 KARI HELLE  –  33,0 %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 OLE PETTER  –  33,0 %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 KRISTINE  –  17,0 %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 MARIANNE  –  17,0 %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SPLENDOR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Østenstadlia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1392 Vettre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985 758 913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SPLENDOR AS</a:t>
            </a:r>
          </a:p>
        </p:txBody>
      </p:sp>
    </p:spTree>
  </p:cSld>
  <p:clrMapOvr>
    <a:masterClrMapping xmlns:a="http://schemas.openxmlformats.org/drawingml/2006/main"/>
  </p:clrMapOvr>
</p:sld>
</file>