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6ced593400d4c8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4c91e1c34dc45fb"/>
  </p:sldMasterIdLst>
  <p:sldIdLst>
    <p:sldId xmlns:r="http://schemas.openxmlformats.org/officeDocument/2006/relationships" id="256" r:id="Rfa15251cf54e4481"/>
    <p:sldId xmlns:r="http://schemas.openxmlformats.org/officeDocument/2006/relationships" id="257" r:id="Rc8282600db77485a"/>
    <p:sldId xmlns:r="http://schemas.openxmlformats.org/officeDocument/2006/relationships" id="258" r:id="R9f5be72895424093"/>
    <p:sldId xmlns:r="http://schemas.openxmlformats.org/officeDocument/2006/relationships" id="259" r:id="R95caa9bb671749e9"/>
    <p:sldId xmlns:r="http://schemas.openxmlformats.org/officeDocument/2006/relationships" id="260" r:id="R8f118ef22884419d"/>
    <p:sldId xmlns:r="http://schemas.openxmlformats.org/officeDocument/2006/relationships" id="261" r:id="Rb05d0b3a7f74406a"/>
    <p:sldId xmlns:r="http://schemas.openxmlformats.org/officeDocument/2006/relationships" id="262" r:id="Rab491e070ab349f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4c91e1c34dc45fb" /><Relationship Type="http://schemas.openxmlformats.org/officeDocument/2006/relationships/slide" Target="/ppt/slides/slide1.xml" Id="Rfa15251cf54e4481" /><Relationship Type="http://schemas.openxmlformats.org/officeDocument/2006/relationships/slide" Target="/ppt/slides/slide2.xml" Id="Rc8282600db77485a" /><Relationship Type="http://schemas.openxmlformats.org/officeDocument/2006/relationships/slide" Target="/ppt/slides/slide3.xml" Id="R9f5be72895424093" /><Relationship Type="http://schemas.openxmlformats.org/officeDocument/2006/relationships/slide" Target="/ppt/slides/slide4.xml" Id="R95caa9bb671749e9" /><Relationship Type="http://schemas.openxmlformats.org/officeDocument/2006/relationships/slide" Target="/ppt/slides/slide5.xml" Id="R8f118ef22884419d" /><Relationship Type="http://schemas.openxmlformats.org/officeDocument/2006/relationships/slide" Target="/ppt/slides/slide6.xml" Id="Rb05d0b3a7f74406a" /><Relationship Type="http://schemas.openxmlformats.org/officeDocument/2006/relationships/slide" Target="/ppt/slides/slide7.xml" Id="Rab491e070ab349f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1af265d38cb4c4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b1d545ef294a2b" /><Relationship Type="http://schemas.openxmlformats.org/officeDocument/2006/relationships/theme" Target="/ppt/slideMasters/theme/theme1.xml" Id="R9f9f310c9cc74b4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9b1d545ef294a2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063ec958864f8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4308dd2cac4a6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7230cde57d464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b026574bbd46d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e4be062444474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f6113819754ec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5a858ad1774ab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FELLESREISER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FELLESREISER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FELLESREISER AS ble etablert [år] og holder til i Jessheim.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FELLESREISER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FELLESREISER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FELLESREISER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357 576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95 622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−98 692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96 722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2 594 520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FELLESREISER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KJELL INGE JEGERUD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FELLESREISER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Romsaas Allé 22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2063 Jessheim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63 97 92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www.fellesreiser.no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985 797 005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FELLESREISER AS</a:t>
            </a:r>
          </a:p>
        </p:txBody>
      </p:sp>
    </p:spTree>
  </p:cSld>
  <p:clrMapOvr>
    <a:masterClrMapping xmlns:a="http://schemas.openxmlformats.org/drawingml/2006/main"/>
  </p:clrMapOvr>
</p:sld>
</file>